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6" d="100"/>
          <a:sy n="126" d="100"/>
        </p:scale>
        <p:origin x="-9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9EAE-3B25-5B44-941E-9C9E007D98D1}" type="datetimeFigureOut">
              <a:rPr lang="en-US" smtClean="0"/>
              <a:t>11/16/10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B52D6-24E0-1443-A191-02C2727CE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902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9EAE-3B25-5B44-941E-9C9E007D98D1}" type="datetimeFigureOut">
              <a:rPr lang="en-US" smtClean="0"/>
              <a:t>11/16/10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B52D6-24E0-1443-A191-02C2727CE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215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9EAE-3B25-5B44-941E-9C9E007D98D1}" type="datetimeFigureOut">
              <a:rPr lang="en-US" smtClean="0"/>
              <a:t>11/16/10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B52D6-24E0-1443-A191-02C2727CE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404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9EAE-3B25-5B44-941E-9C9E007D98D1}" type="datetimeFigureOut">
              <a:rPr lang="en-US" smtClean="0"/>
              <a:t>11/16/10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B52D6-24E0-1443-A191-02C2727CE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094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9EAE-3B25-5B44-941E-9C9E007D98D1}" type="datetimeFigureOut">
              <a:rPr lang="en-US" smtClean="0"/>
              <a:t>11/16/10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B52D6-24E0-1443-A191-02C2727CE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202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9EAE-3B25-5B44-941E-9C9E007D98D1}" type="datetimeFigureOut">
              <a:rPr lang="en-US" smtClean="0"/>
              <a:t>11/16/10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B52D6-24E0-1443-A191-02C2727CE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449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9EAE-3B25-5B44-941E-9C9E007D98D1}" type="datetimeFigureOut">
              <a:rPr lang="en-US" smtClean="0"/>
              <a:t>11/16/10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B52D6-24E0-1443-A191-02C2727CE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552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9EAE-3B25-5B44-941E-9C9E007D98D1}" type="datetimeFigureOut">
              <a:rPr lang="en-US" smtClean="0"/>
              <a:t>11/16/10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B52D6-24E0-1443-A191-02C2727CE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71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9EAE-3B25-5B44-941E-9C9E007D98D1}" type="datetimeFigureOut">
              <a:rPr lang="en-US" smtClean="0"/>
              <a:t>11/16/10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B52D6-24E0-1443-A191-02C2727CE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44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9EAE-3B25-5B44-941E-9C9E007D98D1}" type="datetimeFigureOut">
              <a:rPr lang="en-US" smtClean="0"/>
              <a:t>11/16/10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B52D6-24E0-1443-A191-02C2727CE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96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9EAE-3B25-5B44-941E-9C9E007D98D1}" type="datetimeFigureOut">
              <a:rPr lang="en-US" smtClean="0"/>
              <a:t>11/16/10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B52D6-24E0-1443-A191-02C2727CE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678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99EAE-3B25-5B44-941E-9C9E007D98D1}" type="datetimeFigureOut">
              <a:rPr lang="en-US" smtClean="0"/>
              <a:t>11/16/10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B52D6-24E0-1443-A191-02C2727CE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73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test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638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test</vt:lpstr>
    </vt:vector>
  </TitlesOfParts>
  <Company>MIT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</dc:title>
  <dc:creator>Scott Manalis</dc:creator>
  <cp:lastModifiedBy>Scott Manalis</cp:lastModifiedBy>
  <cp:revision>1</cp:revision>
  <dcterms:created xsi:type="dcterms:W3CDTF">2010-11-16T16:25:33Z</dcterms:created>
  <dcterms:modified xsi:type="dcterms:W3CDTF">2010-11-16T16:25:57Z</dcterms:modified>
</cp:coreProperties>
</file>