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822" y="1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8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5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9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7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4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7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0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4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44326-3D9B-4664-91DB-09EBC47EC28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9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952446"/>
              </p:ext>
            </p:extLst>
          </p:nvPr>
        </p:nvGraphicFramePr>
        <p:xfrm>
          <a:off x="457200" y="1600200"/>
          <a:ext cx="8297778" cy="4031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5926"/>
                <a:gridCol w="2765926"/>
                <a:gridCol w="2765926"/>
              </a:tblGrid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100" dirty="0" smtClean="0">
                          <a:solidFill>
                            <a:schemeClr val="bg1"/>
                          </a:solidFill>
                          <a:effectLst/>
                        </a:rPr>
                        <a:t>ANOVA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dSWI4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2377 (38.4%)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2583 (41.7%)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1531 (24.7%)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1679 (27.1%)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850 (13.7%)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effectLst/>
                        </a:rPr>
                        <a:t> 869 </a:t>
                      </a:r>
                      <a:r>
                        <a:rPr lang="en-US" sz="1800" dirty="0" smtClean="0">
                          <a:effectLst/>
                        </a:rPr>
                        <a:t>(14.0%)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0.0001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449 </a:t>
                      </a:r>
                      <a:r>
                        <a:rPr lang="en-US" sz="1800" smtClean="0">
                          <a:effectLst/>
                        </a:rPr>
                        <a:t>(7.3%)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446 (7.2%)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B</a:t>
                      </a:r>
                      <a:r>
                        <a:rPr lang="en-US" sz="1800" baseline="0" smtClean="0">
                          <a:effectLst/>
                        </a:rPr>
                        <a:t> &amp; </a:t>
                      </a:r>
                      <a:r>
                        <a:rPr lang="en-US" sz="1800" smtClean="0">
                          <a:effectLst/>
                        </a:rPr>
                        <a:t>H </a:t>
                      </a: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1673 (4.3%)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1855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(30.0%)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Bonferroni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226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179 (2.9%)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953980"/>
              </p:ext>
            </p:extLst>
          </p:nvPr>
        </p:nvGraphicFramePr>
        <p:xfrm>
          <a:off x="457200" y="685800"/>
          <a:ext cx="8297778" cy="5240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2963"/>
                <a:gridCol w="1382963"/>
                <a:gridCol w="1382963"/>
                <a:gridCol w="1382963"/>
                <a:gridCol w="1382963"/>
                <a:gridCol w="1382963"/>
              </a:tblGrid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Cold Shock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Recovery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i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t test</a:t>
                      </a:r>
                      <a:endParaRPr lang="en-US" sz="2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US" sz="1800" b="1" baseline="-25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1800" b="1" baseline="-25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US" sz="1800" b="1" baseline="-25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n-US" sz="1800" b="1" baseline="-25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US" sz="1800" b="1" baseline="-25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en-US" sz="1800" b="1" baseline="-25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t</a:t>
                      </a:r>
                      <a:r>
                        <a:rPr lang="en-US" sz="1800" b="1" baseline="-25000" dirty="0" smtClean="0">
                          <a:effectLst/>
                        </a:rPr>
                        <a:t>90</a:t>
                      </a:r>
                      <a:endParaRPr lang="en-US" sz="1800" b="1" baseline="-25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US" sz="1800" b="1" i="0" baseline="-25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120</a:t>
                      </a:r>
                      <a:endParaRPr lang="en-US" sz="1800" b="1" i="0" baseline="-25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Average Log Fold Change</a:t>
                      </a:r>
                      <a:r>
                        <a:rPr lang="en-US" sz="1400" baseline="0" dirty="0" smtClean="0">
                          <a:effectLst/>
                        </a:rPr>
                        <a:t> &gt; 0.25 and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 &lt; 0.05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Average Log Fold Change</a:t>
                      </a:r>
                      <a:r>
                        <a:rPr lang="en-US" sz="1400" baseline="0" dirty="0" smtClean="0">
                          <a:effectLst/>
                        </a:rPr>
                        <a:t> &lt; -0.25 and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 &lt; 0.05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Total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Total B</a:t>
                      </a:r>
                      <a:r>
                        <a:rPr lang="en-US" sz="1800" baseline="0" dirty="0" smtClean="0">
                          <a:effectLst/>
                        </a:rPr>
                        <a:t> &amp; 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Total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baseline="0" dirty="0" err="1" smtClean="0">
                          <a:effectLst/>
                        </a:rPr>
                        <a:t>Bonferroni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6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168</Words>
  <Application>Microsoft Office PowerPoint</Application>
  <PresentationFormat>On-screen Show (4:3)</PresentationFormat>
  <Paragraphs>64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Loyola Marymount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 D. Dahlquist</dc:creator>
  <cp:lastModifiedBy>Student</cp:lastModifiedBy>
  <cp:revision>4</cp:revision>
  <dcterms:created xsi:type="dcterms:W3CDTF">2015-03-26T07:22:14Z</dcterms:created>
  <dcterms:modified xsi:type="dcterms:W3CDTF">2015-05-19T00:06:51Z</dcterms:modified>
</cp:coreProperties>
</file>