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75" r:id="rId4"/>
    <p:sldId id="277" r:id="rId5"/>
    <p:sldId id="269" r:id="rId6"/>
    <p:sldId id="270" r:id="rId7"/>
    <p:sldId id="274" r:id="rId8"/>
    <p:sldId id="271" r:id="rId9"/>
    <p:sldId id="278" r:id="rId10"/>
    <p:sldId id="273" r:id="rId11"/>
    <p:sldId id="267" r:id="rId12"/>
    <p:sldId id="276" r:id="rId13"/>
    <p:sldId id="280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3C3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1288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D66F5-2ECD-A24D-AC1E-A86097C3D480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50BB6-DF51-6241-843F-353446F486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http://parts.mit.edu/movies/iGEM2006_MIT.mov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0BB6-DF51-6241-843F-353446F4862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5D02-BA75-A444-98F9-6D92EF77CD11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5D02-BA75-A444-98F9-6D92EF77CD11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5D02-BA75-A444-98F9-6D92EF77CD11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5D02-BA75-A444-98F9-6D92EF77CD11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5D02-BA75-A444-98F9-6D92EF77CD11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5D02-BA75-A444-98F9-6D92EF77CD11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5D02-BA75-A444-98F9-6D92EF77CD11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5D02-BA75-A444-98F9-6D92EF77CD11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5D02-BA75-A444-98F9-6D92EF77CD11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5D02-BA75-A444-98F9-6D92EF77CD11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5D02-BA75-A444-98F9-6D92EF77CD11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5D02-BA75-A444-98F9-6D92EF77CD11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35591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Chassis</a:t>
            </a:r>
            <a:r>
              <a:rPr lang="en-US" dirty="0" smtClean="0"/>
              <a:t> </a:t>
            </a: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752600"/>
          </a:xfrm>
        </p:spPr>
        <p:txBody>
          <a:bodyPr/>
          <a:lstStyle/>
          <a:p>
            <a:r>
              <a:rPr lang="en-US" dirty="0" smtClean="0"/>
              <a:t>Natalie </a:t>
            </a:r>
            <a:r>
              <a:rPr lang="en-US" dirty="0" err="1" smtClean="0"/>
              <a:t>Kuldell</a:t>
            </a:r>
            <a:endParaRPr lang="en-US" dirty="0" smtClean="0"/>
          </a:p>
          <a:p>
            <a:r>
              <a:rPr lang="en-US" dirty="0" smtClean="0"/>
              <a:t>February</a:t>
            </a:r>
            <a:r>
              <a:rPr lang="en-US" dirty="0" smtClean="0"/>
              <a:t> 14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</a:p>
          <a:p>
            <a:endParaRPr lang="en-US" dirty="0"/>
          </a:p>
        </p:txBody>
      </p:sp>
      <p:pic>
        <p:nvPicPr>
          <p:cNvPr id="9" name="Picture 4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7787"/>
            <a:ext cx="91440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3 at 3.12.2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1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2-13 at 3.11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4"/>
            <a:ext cx="9144000" cy="6852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3 at 3.11.2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9" y="0"/>
            <a:ext cx="911225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oPrimer_L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20_EchromiLa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05000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“Eau </a:t>
            </a:r>
            <a:r>
              <a:rPr lang="en-US" dirty="0" err="1" smtClean="0"/>
              <a:t>d’coli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59" name="Group 26"/>
          <p:cNvGrpSpPr>
            <a:grpSpLocks/>
          </p:cNvGrpSpPr>
          <p:nvPr/>
        </p:nvGrpSpPr>
        <p:grpSpPr bwMode="auto">
          <a:xfrm>
            <a:off x="76200" y="1497687"/>
            <a:ext cx="4876800" cy="3962400"/>
            <a:chOff x="336" y="1824"/>
            <a:chExt cx="3072" cy="2496"/>
          </a:xfrm>
        </p:grpSpPr>
        <p:grpSp>
          <p:nvGrpSpPr>
            <p:cNvPr id="60" name="Group 27"/>
            <p:cNvGrpSpPr>
              <a:grpSpLocks/>
            </p:cNvGrpSpPr>
            <p:nvPr/>
          </p:nvGrpSpPr>
          <p:grpSpPr bwMode="auto">
            <a:xfrm>
              <a:off x="336" y="1824"/>
              <a:ext cx="3072" cy="2496"/>
              <a:chOff x="336" y="1824"/>
              <a:chExt cx="3072" cy="2496"/>
            </a:xfrm>
          </p:grpSpPr>
          <p:grpSp>
            <p:nvGrpSpPr>
              <p:cNvPr id="63" name="Group 28"/>
              <p:cNvGrpSpPr>
                <a:grpSpLocks/>
              </p:cNvGrpSpPr>
              <p:nvPr/>
            </p:nvGrpSpPr>
            <p:grpSpPr bwMode="auto">
              <a:xfrm>
                <a:off x="336" y="1920"/>
                <a:ext cx="3072" cy="2400"/>
                <a:chOff x="336" y="1920"/>
                <a:chExt cx="3072" cy="2400"/>
              </a:xfrm>
            </p:grpSpPr>
            <p:grpSp>
              <p:nvGrpSpPr>
                <p:cNvPr id="65" name="Group 29"/>
                <p:cNvGrpSpPr>
                  <a:grpSpLocks/>
                </p:cNvGrpSpPr>
                <p:nvPr/>
              </p:nvGrpSpPr>
              <p:grpSpPr bwMode="auto">
                <a:xfrm>
                  <a:off x="384" y="1920"/>
                  <a:ext cx="3024" cy="2400"/>
                  <a:chOff x="384" y="1920"/>
                  <a:chExt cx="3024" cy="2400"/>
                </a:xfrm>
              </p:grpSpPr>
              <p:pic>
                <p:nvPicPr>
                  <p:cNvPr id="67" name="Picture 30" descr="growthphases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384" y="1920"/>
                    <a:ext cx="3024" cy="22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8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3984"/>
                    <a:ext cx="230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" name="Rectangle 32"/>
                <p:cNvSpPr>
                  <a:spLocks noChangeArrowheads="1"/>
                </p:cNvSpPr>
                <p:nvPr/>
              </p:nvSpPr>
              <p:spPr bwMode="auto">
                <a:xfrm>
                  <a:off x="336" y="2352"/>
                  <a:ext cx="672" cy="6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4" name="Rectangle 33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2400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4"/>
            <p:cNvSpPr txBox="1">
              <a:spLocks noChangeArrowheads="1"/>
            </p:cNvSpPr>
            <p:nvPr/>
          </p:nvSpPr>
          <p:spPr bwMode="auto">
            <a:xfrm>
              <a:off x="384" y="2352"/>
              <a:ext cx="100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Helvetica" charset="0"/>
                </a:rPr>
                <a:t>cell density</a:t>
              </a:r>
              <a:endParaRPr lang="en-US" sz="2400" dirty="0"/>
            </a:p>
          </p:txBody>
        </p:sp>
        <p:sp>
          <p:nvSpPr>
            <p:cNvPr id="62" name="Text Box 35"/>
            <p:cNvSpPr txBox="1">
              <a:spLocks noChangeArrowheads="1"/>
            </p:cNvSpPr>
            <p:nvPr/>
          </p:nvSpPr>
          <p:spPr bwMode="auto">
            <a:xfrm>
              <a:off x="1872" y="3936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Helvetica" charset="0"/>
                </a:rPr>
                <a:t>time</a:t>
              </a:r>
              <a:endParaRPr lang="en-US" sz="2400" dirty="0"/>
            </a:p>
          </p:txBody>
        </p:sp>
      </p:grpSp>
      <p:sp>
        <p:nvSpPr>
          <p:cNvPr id="69" name="Text Box 36"/>
          <p:cNvSpPr txBox="1">
            <a:spLocks noChangeArrowheads="1"/>
          </p:cNvSpPr>
          <p:nvPr/>
        </p:nvSpPr>
        <p:spPr bwMode="auto">
          <a:xfrm>
            <a:off x="1447800" y="4164687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“lag”</a:t>
            </a:r>
          </a:p>
        </p:txBody>
      </p:sp>
      <p:sp>
        <p:nvSpPr>
          <p:cNvPr id="70" name="Text Box 37"/>
          <p:cNvSpPr txBox="1">
            <a:spLocks noChangeArrowheads="1"/>
          </p:cNvSpPr>
          <p:nvPr/>
        </p:nvSpPr>
        <p:spPr bwMode="auto">
          <a:xfrm>
            <a:off x="2895600" y="3174087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“log”</a:t>
            </a:r>
          </a:p>
        </p:txBody>
      </p:sp>
      <p:sp>
        <p:nvSpPr>
          <p:cNvPr id="71" name="Text Box 38"/>
          <p:cNvSpPr txBox="1">
            <a:spLocks noChangeArrowheads="1"/>
          </p:cNvSpPr>
          <p:nvPr/>
        </p:nvSpPr>
        <p:spPr bwMode="auto">
          <a:xfrm>
            <a:off x="3733800" y="2107287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“stationary”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695083"/>
            <a:ext cx="758051" cy="12767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502" y="3048000"/>
            <a:ext cx="732898" cy="824711"/>
          </a:xfrm>
          <a:prstGeom prst="rect">
            <a:avLst/>
          </a:prstGeom>
        </p:spPr>
      </p:pic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5143791" y="3657600"/>
            <a:ext cx="3352800" cy="167640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9"/>
          <p:cNvSpPr>
            <a:spLocks noChangeArrowheads="1"/>
          </p:cNvSpPr>
          <p:nvPr/>
        </p:nvSpPr>
        <p:spPr bwMode="auto">
          <a:xfrm>
            <a:off x="6667791" y="3962400"/>
            <a:ext cx="1676400" cy="391180"/>
          </a:xfrm>
          <a:prstGeom prst="rect">
            <a:avLst/>
          </a:prstGeom>
          <a:solidFill>
            <a:srgbClr val="3FFF42"/>
          </a:solidFill>
          <a:ln w="9525">
            <a:solidFill>
              <a:srgbClr val="3FFF4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12"/>
          <p:cNvSpPr>
            <a:spLocks noChangeArrowheads="1"/>
          </p:cNvSpPr>
          <p:nvPr/>
        </p:nvSpPr>
        <p:spPr bwMode="auto">
          <a:xfrm>
            <a:off x="6667791" y="4648200"/>
            <a:ext cx="1676400" cy="381000"/>
          </a:xfrm>
          <a:prstGeom prst="rect">
            <a:avLst/>
          </a:prstGeom>
          <a:solidFill>
            <a:srgbClr val="FFF529"/>
          </a:solidFill>
          <a:ln w="9525">
            <a:solidFill>
              <a:srgbClr val="FFF52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5448591" y="3962400"/>
            <a:ext cx="990600" cy="391180"/>
          </a:xfrm>
          <a:prstGeom prst="rect">
            <a:avLst/>
          </a:prstGeom>
          <a:solidFill>
            <a:srgbClr val="3FFF42"/>
          </a:solidFill>
          <a:ln w="9525">
            <a:solidFill>
              <a:srgbClr val="3FFF4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5524791" y="395793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00"/>
                </a:solidFill>
              </a:rPr>
              <a:t>saGD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2" name="Rectangle 12"/>
          <p:cNvSpPr>
            <a:spLocks noChangeArrowheads="1"/>
          </p:cNvSpPr>
          <p:nvPr/>
        </p:nvSpPr>
        <p:spPr bwMode="auto">
          <a:xfrm>
            <a:off x="5448591" y="4648200"/>
            <a:ext cx="990600" cy="381000"/>
          </a:xfrm>
          <a:prstGeom prst="rect">
            <a:avLst/>
          </a:prstGeom>
          <a:solidFill>
            <a:srgbClr val="FFF529"/>
          </a:solidFill>
          <a:ln w="9525">
            <a:solidFill>
              <a:srgbClr val="FFF52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Text Box 13"/>
          <p:cNvSpPr txBox="1">
            <a:spLocks noChangeArrowheads="1"/>
          </p:cNvSpPr>
          <p:nvPr/>
        </p:nvSpPr>
        <p:spPr bwMode="auto">
          <a:xfrm>
            <a:off x="5524791" y="45983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err="1" smtClean="0"/>
              <a:t>iaGD</a:t>
            </a:r>
            <a:endParaRPr lang="en-US" sz="2200" dirty="0"/>
          </a:p>
        </p:txBody>
      </p:sp>
      <p:grpSp>
        <p:nvGrpSpPr>
          <p:cNvPr id="84" name="Group 22"/>
          <p:cNvGrpSpPr/>
          <p:nvPr/>
        </p:nvGrpSpPr>
        <p:grpSpPr>
          <a:xfrm>
            <a:off x="3238791" y="3559378"/>
            <a:ext cx="5448009" cy="2536622"/>
            <a:chOff x="990600" y="1806778"/>
            <a:chExt cx="5448009" cy="2536622"/>
          </a:xfrm>
        </p:grpSpPr>
        <p:grpSp>
          <p:nvGrpSpPr>
            <p:cNvPr id="85" name="Group 20"/>
            <p:cNvGrpSpPr/>
            <p:nvPr/>
          </p:nvGrpSpPr>
          <p:grpSpPr>
            <a:xfrm>
              <a:off x="990600" y="1806778"/>
              <a:ext cx="5448009" cy="2536622"/>
              <a:chOff x="990600" y="1806778"/>
              <a:chExt cx="5448009" cy="2536622"/>
            </a:xfrm>
          </p:grpSpPr>
          <p:grpSp>
            <p:nvGrpSpPr>
              <p:cNvPr id="87" name="Group 18"/>
              <p:cNvGrpSpPr/>
              <p:nvPr/>
            </p:nvGrpSpPr>
            <p:grpSpPr>
              <a:xfrm>
                <a:off x="990600" y="1806778"/>
                <a:ext cx="5448009" cy="2536622"/>
                <a:chOff x="990600" y="1806778"/>
                <a:chExt cx="5448009" cy="2536622"/>
              </a:xfrm>
            </p:grpSpPr>
            <p:sp>
              <p:nvSpPr>
                <p:cNvPr id="89" name="Wave 88"/>
                <p:cNvSpPr/>
                <p:nvPr/>
              </p:nvSpPr>
              <p:spPr>
                <a:xfrm rot="20276932" flipV="1">
                  <a:off x="1485621" y="3361107"/>
                  <a:ext cx="1296623" cy="450574"/>
                </a:xfrm>
                <a:prstGeom prst="wave">
                  <a:avLst>
                    <a:gd name="adj1" fmla="val 12704"/>
                    <a:gd name="adj2" fmla="val 0"/>
                  </a:avLst>
                </a:prstGeom>
                <a:solidFill>
                  <a:srgbClr val="FFFFFF"/>
                </a:solidFill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11"/>
                <p:cNvSpPr/>
                <p:nvPr/>
              </p:nvSpPr>
              <p:spPr>
                <a:xfrm rot="20492884">
                  <a:off x="2616862" y="1806778"/>
                  <a:ext cx="3821747" cy="182636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Wave 90"/>
                <p:cNvSpPr/>
                <p:nvPr/>
              </p:nvSpPr>
              <p:spPr>
                <a:xfrm rot="20276932" flipV="1">
                  <a:off x="1536684" y="3498621"/>
                  <a:ext cx="1296623" cy="584482"/>
                </a:xfrm>
                <a:prstGeom prst="wave">
                  <a:avLst>
                    <a:gd name="adj1" fmla="val 12704"/>
                    <a:gd name="adj2" fmla="val 0"/>
                  </a:avLst>
                </a:prstGeom>
                <a:noFill/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990600" y="3581400"/>
                  <a:ext cx="685800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474391" y="3962400"/>
                  <a:ext cx="202009" cy="3810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8" name="Rectangle 87"/>
              <p:cNvSpPr/>
              <p:nvPr/>
            </p:nvSpPr>
            <p:spPr>
              <a:xfrm rot="19579485">
                <a:off x="1484259" y="3900496"/>
                <a:ext cx="1521811" cy="31720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1600200" y="4114800"/>
              <a:ext cx="152400" cy="152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4" name="Picture 22" descr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1591" y="4495800"/>
            <a:ext cx="513121" cy="59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2" descr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1870" y="3810000"/>
            <a:ext cx="513121" cy="59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 Box 13"/>
          <p:cNvSpPr txBox="1">
            <a:spLocks noChangeArrowheads="1"/>
          </p:cNvSpPr>
          <p:nvPr/>
        </p:nvSpPr>
        <p:spPr bwMode="auto">
          <a:xfrm>
            <a:off x="7201191" y="45983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BGD</a:t>
            </a:r>
          </a:p>
        </p:txBody>
      </p:sp>
      <p:pic>
        <p:nvPicPr>
          <p:cNvPr id="97" name="Picture 19" descr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7408" y="3859887"/>
            <a:ext cx="540983" cy="55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7620000" y="39125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WGD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3 at 3.11.4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4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57912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 slides from Barry Canton, Ginkgo </a:t>
            </a:r>
            <a:r>
              <a:rPr lang="en-US" sz="2400" dirty="0" err="1" smtClean="0"/>
              <a:t>BioWorks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3 at 3.11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50"/>
            <a:ext cx="9144001" cy="685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3 at 3.10.2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475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3 at 3.10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65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3 at 3.12.1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709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3 at 3.10.4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3 at 3.10.5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8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46</Words>
  <Application>Microsoft Macintosh PowerPoint</Application>
  <PresentationFormat>On-screen Show (4:3)</PresentationFormat>
  <Paragraphs>16</Paragraphs>
  <Slides>14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Chassis introduction</vt:lpstr>
      <vt:lpstr>“Eau d’coli”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BioBuilding Workshop 2011 Eau d’coli </dc:title>
  <dc:creator>Natalie Kuldell</dc:creator>
  <cp:lastModifiedBy>Natalie Kuldell</cp:lastModifiedBy>
  <cp:revision>28</cp:revision>
  <dcterms:created xsi:type="dcterms:W3CDTF">2012-02-13T19:19:36Z</dcterms:created>
  <dcterms:modified xsi:type="dcterms:W3CDTF">2012-02-13T20:44:43Z</dcterms:modified>
</cp:coreProperties>
</file>