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8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36" y="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en\Documents\RegulationMatrix_Documented_documented_bindingANDexpress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en\Documents\RegulationMatrix_Documented_documented_bindingPLUSexpress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Degree Distribution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Degree!$L$2:$M$2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Degree!$L$3:$M$3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63040"/>
        <c:axId val="20265392"/>
      </c:barChart>
      <c:catAx>
        <c:axId val="20263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Degree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65392"/>
        <c:crosses val="autoZero"/>
        <c:auto val="1"/>
        <c:lblAlgn val="ctr"/>
        <c:lblOffset val="100"/>
        <c:noMultiLvlLbl val="0"/>
      </c:catAx>
      <c:valAx>
        <c:axId val="2026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Nodes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6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Degree Distribution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Degree!$AC$1</c:f>
              <c:strCache>
                <c:ptCount val="1"/>
                <c:pt idx="0">
                  <c:v>In-degree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Degree!$AC$2:$AC$23</c:f>
              <c:numCache>
                <c:formatCode>General</c:formatCode>
                <c:ptCount val="22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ser>
          <c:idx val="1"/>
          <c:order val="1"/>
          <c:tx>
            <c:strRef>
              <c:f>Degree!$AD$1</c:f>
              <c:strCache>
                <c:ptCount val="1"/>
                <c:pt idx="0">
                  <c:v>Out-degree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Degree!$AD$2:$AD$23</c:f>
              <c:numCache>
                <c:formatCode>General</c:formatCode>
                <c:ptCount val="22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01240"/>
        <c:axId val="207895360"/>
      </c:barChart>
      <c:catAx>
        <c:axId val="207901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Degree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95360"/>
        <c:crosses val="autoZero"/>
        <c:auto val="1"/>
        <c:lblAlgn val="ctr"/>
        <c:lblOffset val="100"/>
        <c:noMultiLvlLbl val="0"/>
      </c:catAx>
      <c:valAx>
        <c:axId val="20789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Nodes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0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Degree Distribution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degree!$Y$1</c:f>
              <c:strCache>
                <c:ptCount val="1"/>
                <c:pt idx="0">
                  <c:v>In-degree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degree!$Y$2:$Y$9</c:f>
              <c:numCache>
                <c:formatCode>General</c:formatCode>
                <c:ptCount val="8"/>
                <c:pt idx="0">
                  <c:v>7</c:v>
                </c:pt>
                <c:pt idx="1">
                  <c:v>9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degree!$Z$1</c:f>
              <c:strCache>
                <c:ptCount val="1"/>
                <c:pt idx="0">
                  <c:v>Out-degree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degree!$Z$2:$Z$9</c:f>
              <c:numCache>
                <c:formatCode>General</c:formatCode>
                <c:ptCount val="8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351736"/>
        <c:axId val="409352128"/>
      </c:barChart>
      <c:catAx>
        <c:axId val="409351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Degree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52128"/>
        <c:crosses val="autoZero"/>
        <c:auto val="1"/>
        <c:lblAlgn val="ctr"/>
        <c:lblOffset val="100"/>
        <c:noMultiLvlLbl val="0"/>
      </c:catAx>
      <c:valAx>
        <c:axId val="40935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Nodes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51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90DEA-0883-4C38-ACC4-FD4A679CCDFD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EE378-B07F-4FCC-B30B-C289053D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smtClean="0"/>
              <a:t>Excel data/calculations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8DC7-A170-4B5D-A426-BE5E9D6015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3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2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1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1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4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6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2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9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445D-D723-43E5-A1D0-1C1E75AC74D2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0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82229"/>
              </p:ext>
            </p:extLst>
          </p:nvPr>
        </p:nvGraphicFramePr>
        <p:xfrm>
          <a:off x="457200" y="20574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dZAP1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2378/6189 (31.42%)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2264/6189 (36.58%)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1527/6189 (24.67%)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1445/6189 (23.35%)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860/6189 (13.90%)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792/6189 (12.80%)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460/6189 (7.43%)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414/6189 (6.69%)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1656/6189 (26.76%)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1538/6189 (24.85%)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228/6189 (3.68%)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192/6189 (3.10%)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1066800"/>
            <a:ext cx="8458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Table 1: </a:t>
            </a:r>
            <a:r>
              <a:rPr lang="en-US" sz="2100" dirty="0" err="1" smtClean="0"/>
              <a:t>Bonferroni</a:t>
            </a:r>
            <a:r>
              <a:rPr lang="en-US" sz="2100" dirty="0" smtClean="0"/>
              <a:t>-adjusted p-value proved most selective with 3.68% while, as expected, the other data became more specific as the p-value became more stringent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Percentages of specific p-value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80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DNA Binding Plus Expression Degree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2949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83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DNA Binding Degree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3222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761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 regulatory network for matrix of binding AND expression (5 edges)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15" y="1723866"/>
            <a:ext cx="6084570" cy="4278630"/>
          </a:xfrm>
        </p:spPr>
      </p:pic>
    </p:spTree>
    <p:extLst>
      <p:ext uri="{BB962C8B-B14F-4D97-AF65-F5344CB8AC3E}">
        <p14:creationId xmlns:p14="http://schemas.microsoft.com/office/powerpoint/2010/main" val="9008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 regulatory network for documented binding PLUS expression (141 edges)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84" y="1600200"/>
            <a:ext cx="7072031" cy="4525963"/>
          </a:xfrm>
        </p:spPr>
      </p:pic>
    </p:spTree>
    <p:extLst>
      <p:ext uri="{BB962C8B-B14F-4D97-AF65-F5344CB8AC3E}">
        <p14:creationId xmlns:p14="http://schemas.microsoft.com/office/powerpoint/2010/main" val="35850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regulatory network for DNA binding ONLY (</a:t>
            </a:r>
            <a:r>
              <a:rPr lang="en-US" smtClean="0"/>
              <a:t>35 edges)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7" y="1600200"/>
            <a:ext cx="7154166" cy="4525963"/>
          </a:xfrm>
        </p:spPr>
      </p:pic>
    </p:spTree>
    <p:extLst>
      <p:ext uri="{BB962C8B-B14F-4D97-AF65-F5344CB8AC3E}">
        <p14:creationId xmlns:p14="http://schemas.microsoft.com/office/powerpoint/2010/main" val="23470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8776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228600"/>
            <a:ext cx="67170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Overall STEM Profile Results for Wild Type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855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941"/>
            <a:ext cx="8229600" cy="1143000"/>
          </a:xfrm>
        </p:spPr>
        <p:txBody>
          <a:bodyPr/>
          <a:lstStyle/>
          <a:p>
            <a:r>
              <a:rPr lang="en-US" dirty="0" smtClean="0"/>
              <a:t>Profile 45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5681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7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22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6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9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28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48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0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8011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DNA Binding And Expression Degree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3400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210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203</Words>
  <Application>Microsoft Office PowerPoint</Application>
  <PresentationFormat>On-screen Show (4:3)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Profile 45 Results</vt:lpstr>
      <vt:lpstr>Profile 22 Results</vt:lpstr>
      <vt:lpstr>Profile 9 Results</vt:lpstr>
      <vt:lpstr>Profile 28 Results</vt:lpstr>
      <vt:lpstr>Profile 48 Results</vt:lpstr>
      <vt:lpstr>Profile 0 Results</vt:lpstr>
      <vt:lpstr>DNA Binding And Expression Degree Distribution</vt:lpstr>
      <vt:lpstr>DNA Binding Plus Expression Degree Distribution</vt:lpstr>
      <vt:lpstr>Only DNA Binding Degree Distribution</vt:lpstr>
      <vt:lpstr>Gene regulatory network for matrix of binding AND expression (5 edges)</vt:lpstr>
      <vt:lpstr>Gene regulatory network for documented binding PLUS expression (141 edges)</vt:lpstr>
      <vt:lpstr>Gene regulatory network for DNA binding ONLY (35 edges)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Kristen Horstmann</cp:lastModifiedBy>
  <cp:revision>7</cp:revision>
  <dcterms:created xsi:type="dcterms:W3CDTF">2015-03-26T17:38:29Z</dcterms:created>
  <dcterms:modified xsi:type="dcterms:W3CDTF">2015-04-21T02:52:07Z</dcterms:modified>
</cp:coreProperties>
</file>