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ADF9-6C43-4469-A764-05E7CDED27FC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E7-8F3F-41C8-8A02-D76B21B78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ADF9-6C43-4469-A764-05E7CDED27FC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E7-8F3F-41C8-8A02-D76B21B78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ADF9-6C43-4469-A764-05E7CDED27FC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E7-8F3F-41C8-8A02-D76B21B78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ADF9-6C43-4469-A764-05E7CDED27FC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E7-8F3F-41C8-8A02-D76B21B78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ADF9-6C43-4469-A764-05E7CDED27FC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E7-8F3F-41C8-8A02-D76B21B78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ADF9-6C43-4469-A764-05E7CDED27FC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E7-8F3F-41C8-8A02-D76B21B78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ADF9-6C43-4469-A764-05E7CDED27FC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E7-8F3F-41C8-8A02-D76B21B78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ADF9-6C43-4469-A764-05E7CDED27FC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E7-8F3F-41C8-8A02-D76B21B78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ADF9-6C43-4469-A764-05E7CDED27FC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E7-8F3F-41C8-8A02-D76B21B78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ADF9-6C43-4469-A764-05E7CDED27FC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E7-8F3F-41C8-8A02-D76B21B78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ADF9-6C43-4469-A764-05E7CDED27FC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B1E7-8F3F-41C8-8A02-D76B21B78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DADF9-6C43-4469-A764-05E7CDED27FC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AB1E7-8F3F-41C8-8A02-D76B21B78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direct.com/science?_ob=ArticleURL&amp;_udi=B6WSN-4SRDB30-J&amp;_user=501045&amp;_coverDate=06/13/2008&amp;_rdoc=1&amp;_fmt=high&amp;_orig=search&amp;_sort=d&amp;_docanchor=&amp;view=c&amp;_acct=C000022659&amp;_version=1&amp;_urlVersion=0&amp;_userid=501045&amp;md5=49e56198e1b239096cf66735e3c2e963#tblfn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2985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Rewiring the Specificity of Two-Component Signal Transduction System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By Jeffrey M. </a:t>
            </a:r>
            <a:r>
              <a:rPr lang="en-US" dirty="0" err="1" smtClean="0"/>
              <a:t>Skerker</a:t>
            </a:r>
            <a:r>
              <a:rPr lang="en-US" dirty="0" smtClean="0"/>
              <a:t>, Barrett S. </a:t>
            </a:r>
            <a:r>
              <a:rPr lang="en-US" dirty="0" err="1" smtClean="0"/>
              <a:t>Perchuk</a:t>
            </a:r>
            <a:r>
              <a:rPr lang="en-US" dirty="0" smtClean="0"/>
              <a:t>, Albert </a:t>
            </a:r>
            <a:r>
              <a:rPr lang="en-US" dirty="0" err="1" smtClean="0"/>
              <a:t>SiryaPorn</a:t>
            </a:r>
            <a:r>
              <a:rPr lang="en-US" dirty="0" smtClean="0"/>
              <a:t>, Emma A. </a:t>
            </a:r>
            <a:r>
              <a:rPr lang="en-US" dirty="0" err="1" smtClean="0"/>
              <a:t>Lubin</a:t>
            </a:r>
            <a:r>
              <a:rPr lang="en-US" dirty="0" smtClean="0"/>
              <a:t>, Orr </a:t>
            </a:r>
            <a:r>
              <a:rPr lang="en-US" dirty="0" err="1" smtClean="0"/>
              <a:t>Ashenberg</a:t>
            </a:r>
            <a:r>
              <a:rPr lang="en-US" dirty="0" smtClean="0"/>
              <a:t>, Mark </a:t>
            </a:r>
            <a:r>
              <a:rPr lang="en-US" dirty="0" err="1" smtClean="0"/>
              <a:t>Goulian</a:t>
            </a:r>
            <a:r>
              <a:rPr lang="en-US" dirty="0" smtClean="0"/>
              <a:t>, and Michael T. </a:t>
            </a:r>
            <a:r>
              <a:rPr lang="en-US" dirty="0" err="1" smtClean="0"/>
              <a:t>Laub</a:t>
            </a:r>
            <a:endParaRPr lang="en-US" dirty="0" smtClean="0"/>
          </a:p>
          <a:p>
            <a:r>
              <a:rPr lang="en-US" dirty="0" smtClean="0"/>
              <a:t>Cell (2008); 133(6); 1043-1054</a:t>
            </a:r>
          </a:p>
          <a:p>
            <a:endParaRPr lang="en-US" dirty="0"/>
          </a:p>
          <a:p>
            <a:r>
              <a:rPr lang="en-US" dirty="0" smtClean="0"/>
              <a:t>Presented by Jose R. </a:t>
            </a:r>
            <a:r>
              <a:rPr lang="en-US" dirty="0" err="1" smtClean="0"/>
              <a:t>Echevarria</a:t>
            </a:r>
            <a:r>
              <a:rPr lang="en-US" dirty="0" smtClean="0"/>
              <a:t> for 20.385</a:t>
            </a:r>
          </a:p>
          <a:p>
            <a:r>
              <a:rPr lang="en-US" dirty="0" smtClean="0"/>
              <a:t>02-24-2010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Chimera Testing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200" y="1600200"/>
            <a:ext cx="7985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</a:t>
            </a:r>
            <a:r>
              <a:rPr lang="en-US" sz="3200" dirty="0" err="1" smtClean="0"/>
              <a:t>cat</a:t>
            </a:r>
            <a:r>
              <a:rPr lang="en-US" dirty="0" smtClean="0"/>
              <a:t>/</a:t>
            </a:r>
            <a:r>
              <a:rPr lang="en-US" sz="4000" dirty="0" smtClean="0"/>
              <a:t>K</a:t>
            </a:r>
            <a:r>
              <a:rPr lang="en-US" sz="3200" dirty="0" smtClean="0"/>
              <a:t>m </a:t>
            </a:r>
            <a:r>
              <a:rPr lang="en-US" sz="4000" dirty="0" smtClean="0"/>
              <a:t>Analysis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400" y="1371600"/>
          <a:ext cx="7543800" cy="4724401"/>
        </p:xfrm>
        <a:graphic>
          <a:graphicData uri="http://schemas.openxmlformats.org/drawingml/2006/table">
            <a:tbl>
              <a:tblPr/>
              <a:tblGrid>
                <a:gridCol w="607554"/>
                <a:gridCol w="1341683"/>
                <a:gridCol w="1392312"/>
                <a:gridCol w="2151755"/>
                <a:gridCol w="2050496"/>
              </a:tblGrid>
              <a:tr h="29744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Summary of Kinetic Preference for Wild-Type,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Chimeric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and Mutant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Kinases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71" marR="7671" marT="7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71" marR="7671" marT="7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Histidine Kinase</a:t>
                      </a: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2"/>
                        </a:rPr>
                        <a:t>Kinetic Preference: RstA versus OmpRa</a:t>
                      </a:r>
                      <a:endParaRPr lang="en-US" sz="12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Kinetic Preference Relative to EnvZ</a:t>
                      </a: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Kinetic Preference: CpxR versus OmpR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Kinetic Preference Relative to EnvZ</a:t>
                      </a: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EnvZ</a:t>
                      </a: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0.0031</a:t>
                      </a: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0.0013</a:t>
                      </a: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RstB</a:t>
                      </a: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2566</a:t>
                      </a: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× 10</a:t>
                      </a:r>
                      <a:r>
                        <a:rPr lang="en-US" sz="11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—</a:t>
                      </a: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—</a:t>
                      </a: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Chim1</a:t>
                      </a: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1408</a:t>
                      </a: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× 10</a:t>
                      </a:r>
                      <a:r>
                        <a:rPr lang="en-US" sz="11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—</a:t>
                      </a: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—</a:t>
                      </a: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Mut4</a:t>
                      </a: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206</a:t>
                      </a: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× 10</a:t>
                      </a:r>
                      <a:r>
                        <a:rPr lang="en-US" sz="11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—</a:t>
                      </a: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—</a:t>
                      </a: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Mut5</a:t>
                      </a: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× 10</a:t>
                      </a:r>
                      <a:r>
                        <a:rPr lang="en-US" sz="11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—</a:t>
                      </a: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—</a:t>
                      </a: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CpxA</a:t>
                      </a: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—</a:t>
                      </a: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—</a:t>
                      </a: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296</a:t>
                      </a: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× 10</a:t>
                      </a:r>
                      <a:r>
                        <a:rPr lang="en-US" sz="11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Chim2</a:t>
                      </a: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—</a:t>
                      </a: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—</a:t>
                      </a: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690</a:t>
                      </a: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× 10</a:t>
                      </a:r>
                      <a:r>
                        <a:rPr lang="en-US" sz="11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71" marR="7671" marT="7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943">
                <a:tc gridSpan="5">
                  <a:txBody>
                    <a:bodyPr/>
                    <a:lstStyle/>
                    <a:p>
                      <a:pPr algn="l" rtl="0" fontAlgn="auto"/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Specificity constants (k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latin typeface="Calibri"/>
                        </a:rPr>
                        <a:t>cat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/K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) were measured for each kinase relative to the response regulators RstA and OmpR. The kinetic preference value reported is the ratio of these two constants.</a:t>
                      </a:r>
                    </a:p>
                  </a:txBody>
                  <a:tcPr marL="7671" marR="7671" marT="76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7434">
                <a:tc gridSpan="5">
                  <a:txBody>
                    <a:bodyPr/>
                    <a:lstStyle/>
                    <a:p>
                      <a:pPr algn="l" rtl="0" fontAlgn="auto"/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Specificity constants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  <a:r>
                        <a:rPr lang="en-US" sz="1200" b="0" i="0" u="none" strike="noStrike" baseline="-25000" dirty="0" err="1">
                          <a:solidFill>
                            <a:srgbClr val="000000"/>
                          </a:solidFill>
                          <a:latin typeface="Calibri"/>
                        </a:rPr>
                        <a:t>cat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/K</a:t>
                      </a:r>
                      <a:r>
                        <a:rPr lang="en-US" sz="12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 were measured for each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kinase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relative to the response regulators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CpxR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and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OmpR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The kinetic preference value reported is the ratio of these two constants.</a:t>
                      </a:r>
                    </a:p>
                  </a:txBody>
                  <a:tcPr marL="7671" marR="7671" marT="7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 of Residues and Analysis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73" y="1295400"/>
            <a:ext cx="7987627" cy="509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Mutants containing Loop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8651456" cy="315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 behaved Chimeras</a:t>
            </a:r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9109753" cy="315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Vivo Testing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736313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Key Assumptions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Phylogeny is greatly reduced by screening for genomes with less than 90 % identity.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Covariance determines the amino acids that would be more deterministic in </a:t>
            </a:r>
            <a:r>
              <a:rPr lang="en-US" dirty="0" err="1" smtClean="0"/>
              <a:t>histidine</a:t>
            </a:r>
            <a:r>
              <a:rPr lang="en-US" dirty="0" smtClean="0"/>
              <a:t> specificity.</a:t>
            </a:r>
            <a:endParaRPr lang="en-US" dirty="0"/>
          </a:p>
          <a:p>
            <a:pPr>
              <a:buNone/>
            </a:pPr>
            <a:r>
              <a:rPr lang="en-US" dirty="0" smtClean="0"/>
              <a:t>Pit-Fall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Need a combination of approaches for better understanding.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Proof of </a:t>
            </a:r>
            <a:r>
              <a:rPr lang="en-US" dirty="0" smtClean="0"/>
              <a:t>the possibility to rewire the specificity of input systems by modifying a small number of residue.</a:t>
            </a:r>
          </a:p>
          <a:p>
            <a:r>
              <a:rPr lang="en-US" dirty="0" smtClean="0"/>
              <a:t>Model through which we can add complexity and apply to other </a:t>
            </a:r>
            <a:r>
              <a:rPr lang="en-US" dirty="0" smtClean="0"/>
              <a:t>biological systems </a:t>
            </a:r>
            <a:r>
              <a:rPr lang="en-US" i="1" dirty="0" smtClean="0"/>
              <a:t>in vivo.</a:t>
            </a:r>
          </a:p>
          <a:p>
            <a:r>
              <a:rPr lang="en-US" dirty="0" smtClean="0"/>
              <a:t>Cross-talk Suppression between the </a:t>
            </a:r>
            <a:r>
              <a:rPr lang="en-US" dirty="0" err="1" smtClean="0"/>
              <a:t>CpxA-CpxR</a:t>
            </a:r>
            <a:r>
              <a:rPr lang="en-US" dirty="0" smtClean="0"/>
              <a:t> and </a:t>
            </a:r>
            <a:r>
              <a:rPr lang="en-US" dirty="0" err="1" smtClean="0"/>
              <a:t>EnvZ-OmpR</a:t>
            </a:r>
            <a:r>
              <a:rPr lang="en-US" dirty="0" smtClean="0"/>
              <a:t> Two-Component Systems in E. </a:t>
            </a:r>
            <a:r>
              <a:rPr lang="en-US" i="1" dirty="0" smtClean="0"/>
              <a:t>coli; Albert </a:t>
            </a:r>
            <a:r>
              <a:rPr lang="en-US" i="1" dirty="0" err="1" smtClean="0"/>
              <a:t>Siryaporn</a:t>
            </a:r>
            <a:r>
              <a:rPr lang="en-US" i="1" dirty="0" smtClean="0"/>
              <a:t> &amp; Mark </a:t>
            </a:r>
            <a:r>
              <a:rPr lang="en-US" i="1" dirty="0" err="1" smtClean="0"/>
              <a:t>Goulian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Could the Specificity of </a:t>
            </a:r>
            <a:r>
              <a:rPr lang="en-US" dirty="0" err="1" smtClean="0"/>
              <a:t>Histidine</a:t>
            </a:r>
            <a:r>
              <a:rPr lang="en-US" dirty="0" smtClean="0"/>
              <a:t> </a:t>
            </a:r>
            <a:r>
              <a:rPr lang="en-US" dirty="0" err="1" smtClean="0"/>
              <a:t>Kinases</a:t>
            </a:r>
            <a:r>
              <a:rPr lang="en-US" dirty="0" smtClean="0"/>
              <a:t> be determined by amino acids that exhibit a large degree of </a:t>
            </a:r>
            <a:r>
              <a:rPr lang="en-US" dirty="0" err="1" smtClean="0"/>
              <a:t>covariation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If you vary a subset of amino acids </a:t>
            </a:r>
            <a:r>
              <a:rPr lang="en-US" dirty="0" smtClean="0"/>
              <a:t>of </a:t>
            </a:r>
            <a:r>
              <a:rPr lang="en-US" dirty="0" err="1" smtClean="0"/>
              <a:t>Histidine</a:t>
            </a:r>
            <a:r>
              <a:rPr lang="en-US" dirty="0" smtClean="0"/>
              <a:t> </a:t>
            </a:r>
            <a:r>
              <a:rPr lang="en-US" dirty="0" err="1" smtClean="0"/>
              <a:t>Kinases</a:t>
            </a:r>
            <a:r>
              <a:rPr lang="en-US" dirty="0" smtClean="0"/>
              <a:t>, could that modify the specificity of the </a:t>
            </a:r>
            <a:r>
              <a:rPr lang="en-US" dirty="0" err="1" smtClean="0"/>
              <a:t>Histidine</a:t>
            </a:r>
            <a:r>
              <a:rPr lang="en-US" dirty="0" smtClean="0"/>
              <a:t> </a:t>
            </a:r>
            <a:r>
              <a:rPr lang="en-US" dirty="0" err="1" smtClean="0"/>
              <a:t>Kinases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Histidine</a:t>
            </a:r>
            <a:r>
              <a:rPr lang="en-US" dirty="0" smtClean="0"/>
              <a:t> </a:t>
            </a:r>
            <a:r>
              <a:rPr lang="en-US" dirty="0" err="1" smtClean="0"/>
              <a:t>Kinase</a:t>
            </a:r>
            <a:r>
              <a:rPr lang="en-US" dirty="0" smtClean="0"/>
              <a:t> Diagram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3915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143000"/>
            <a:ext cx="3608093" cy="437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Structural Analysis based on </a:t>
            </a:r>
            <a:r>
              <a:rPr lang="en-US" dirty="0" err="1" smtClean="0"/>
              <a:t>Histidine</a:t>
            </a:r>
            <a:r>
              <a:rPr lang="en-US" dirty="0" smtClean="0"/>
              <a:t> </a:t>
            </a:r>
            <a:r>
              <a:rPr lang="en-US" dirty="0" err="1" smtClean="0"/>
              <a:t>Phosphotransferase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3810000" cy="394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" y="5638800"/>
            <a:ext cx="800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Residues do not perfectly correlate with contact residues of the Spo0B:Spo0F model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Alignments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10328"/>
            <a:ext cx="8229600" cy="450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Search for covarying residues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613549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4038600"/>
            <a:ext cx="6400801" cy="271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 for Covarying Residues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581400" cy="3810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43 amino acids found with an MI greater than .35</a:t>
            </a:r>
          </a:p>
          <a:p>
            <a:r>
              <a:rPr lang="en-US" dirty="0" smtClean="0"/>
              <a:t>36 of them included the </a:t>
            </a:r>
            <a:r>
              <a:rPr lang="en-US" dirty="0" err="1" smtClean="0"/>
              <a:t>dHp</a:t>
            </a:r>
            <a:r>
              <a:rPr lang="en-US" dirty="0" smtClean="0"/>
              <a:t> domain of </a:t>
            </a:r>
            <a:r>
              <a:rPr lang="en-US" dirty="0" err="1"/>
              <a:t>h</a:t>
            </a:r>
            <a:r>
              <a:rPr lang="en-US" dirty="0" err="1" smtClean="0"/>
              <a:t>istidine</a:t>
            </a:r>
            <a:r>
              <a:rPr lang="en-US" dirty="0" smtClean="0"/>
              <a:t> </a:t>
            </a:r>
            <a:r>
              <a:rPr lang="en-US" dirty="0" err="1" smtClean="0"/>
              <a:t>kinase</a:t>
            </a:r>
            <a:r>
              <a:rPr lang="en-US" dirty="0" smtClean="0"/>
              <a:t> and it’s response regulator</a:t>
            </a:r>
          </a:p>
          <a:p>
            <a:r>
              <a:rPr lang="en-US" dirty="0" smtClean="0"/>
              <a:t>Formula for MI: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6538" y="1676400"/>
            <a:ext cx="518746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105400"/>
            <a:ext cx="281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DHp</a:t>
            </a:r>
            <a:r>
              <a:rPr lang="en-US" dirty="0" smtClean="0"/>
              <a:t> Domain is Critical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61" y="2209800"/>
            <a:ext cx="9074039" cy="330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Residue Chimera Construct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Mutants with varying levels of homology to the </a:t>
            </a:r>
            <a:r>
              <a:rPr lang="en-US" dirty="0" err="1" smtClean="0"/>
              <a:t>EnvZ</a:t>
            </a:r>
            <a:r>
              <a:rPr lang="en-US" dirty="0" smtClean="0"/>
              <a:t> </a:t>
            </a:r>
            <a:r>
              <a:rPr lang="en-US" dirty="0" err="1" smtClean="0"/>
              <a:t>DHp</a:t>
            </a:r>
            <a:r>
              <a:rPr lang="en-US" dirty="0" smtClean="0"/>
              <a:t> domain.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Holds 7 Specificity – determining residues at the C- terminal, N-terminal portion of helix 2, and a connecting loop.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1"/>
            <a:ext cx="8839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325</Words>
  <Application>Microsoft Office PowerPoint</Application>
  <PresentationFormat>On-screen Show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Rewiring the Specificity of Two-Component Signal Transduction System</vt:lpstr>
      <vt:lpstr>Hypothesis</vt:lpstr>
      <vt:lpstr>Histidine Kinase Diagram</vt:lpstr>
      <vt:lpstr>Structural Analysis based on Histidine Phosphotransferase</vt:lpstr>
      <vt:lpstr>Primary Alignments</vt:lpstr>
      <vt:lpstr>Search for covarying residues</vt:lpstr>
      <vt:lpstr>Search for Covarying Residues </vt:lpstr>
      <vt:lpstr>DHp Domain is Critical</vt:lpstr>
      <vt:lpstr>7 Residue Chimera Construct</vt:lpstr>
      <vt:lpstr>More Chimera Testing</vt:lpstr>
      <vt:lpstr>Kcat/Km Analysis</vt:lpstr>
      <vt:lpstr>Mutation of Residues and Analysis</vt:lpstr>
      <vt:lpstr>New Mutants containing Loop</vt:lpstr>
      <vt:lpstr>Well behaved Chimeras</vt:lpstr>
      <vt:lpstr>In Vivo Testing</vt:lpstr>
      <vt:lpstr>Critique</vt:lpstr>
      <vt:lpstr>Significance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Rewiring the Specificity of Two-Component Signal Transduction System</dc:title>
  <dc:creator>Jose Raul</dc:creator>
  <cp:lastModifiedBy>Jose Raul</cp:lastModifiedBy>
  <cp:revision>26</cp:revision>
  <dcterms:created xsi:type="dcterms:W3CDTF">2010-02-21T22:52:59Z</dcterms:created>
  <dcterms:modified xsi:type="dcterms:W3CDTF">2010-02-24T03:58:45Z</dcterms:modified>
</cp:coreProperties>
</file>