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EF79C5-25CB-46F8-8BC3-E36DF37BC890}">
  <a:tblStyle styleId="{C3EF79C5-25CB-46F8-8BC3-E36DF37BC89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04CEB02-C859-4B4F-B44E-5C8E931A6121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2374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913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041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393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949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821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448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70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40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91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Wild Type vs. Δcin5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Jeffrey Crosson and William Gendron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Grand Comparison</a:t>
            </a:r>
          </a:p>
        </p:txBody>
      </p:sp>
      <p:graphicFrame>
        <p:nvGraphicFramePr>
          <p:cNvPr id="37" name="Shape 37"/>
          <p:cNvGraphicFramePr/>
          <p:nvPr/>
        </p:nvGraphicFramePr>
        <p:xfrm>
          <a:off x="952500" y="1474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{C3EF79C5-25CB-46F8-8BC3-E36DF37BC890}</a:tableStyleId>
              </a:tblPr>
              <a:tblGrid>
                <a:gridCol w="2413000"/>
                <a:gridCol w="2413000"/>
                <a:gridCol w="2413000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ANOVA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STRAIN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 &lt; 0.05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2378 (38.4%)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2034 (32.86%)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 &lt; 0.01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1527 (24.7%)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1198 (19.36%)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 &lt; 0.001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860 (13.9%)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576 (9.31%)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 &lt; 0.0001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460 (7.4%)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288 (4.65%)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B-H p &lt; 0.05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1656 (26.8%)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1177 (19.02%)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Bonferroni p &lt; 0.05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228 (3.68%)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119 (1.92%)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NSR1 Comparison</a:t>
            </a:r>
          </a:p>
        </p:txBody>
      </p:sp>
      <p:graphicFrame>
        <p:nvGraphicFramePr>
          <p:cNvPr id="43" name="Shape 43"/>
          <p:cNvGraphicFramePr/>
          <p:nvPr/>
        </p:nvGraphicFramePr>
        <p:xfrm>
          <a:off x="952500" y="1323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{804CEB02-C859-4B4F-B44E-5C8E931A6121}</a:tableStyleId>
              </a:tblPr>
              <a:tblGrid>
                <a:gridCol w="3061775"/>
                <a:gridCol w="2098650"/>
                <a:gridCol w="2078575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ANOVA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CIN5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Unadjusted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0.000000014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Bonferroni-corrected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0.000089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B&amp;H-corrected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Average log fold change at t = 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3.07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Average log fold change at t = 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3.39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Average log fold change at t = 60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3.41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Average log fold change at t = 90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-1.41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Average log fold change at t = 120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-0.57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950" y="1324150"/>
            <a:ext cx="5680875" cy="342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Only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1100" y="1158425"/>
            <a:ext cx="5980299" cy="363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Plus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2525" y="1063372"/>
            <a:ext cx="5826474" cy="366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“And” Data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6699" y="1018325"/>
            <a:ext cx="5730599" cy="395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Binding Data Only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751" y="1227838"/>
            <a:ext cx="5735896" cy="359259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“Plus” Data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950" y="1029925"/>
            <a:ext cx="6194023" cy="39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simple-light</vt:lpstr>
      <vt:lpstr>Wild Type vs. Δcin5 </vt:lpstr>
      <vt:lpstr>Grand Comparison</vt:lpstr>
      <vt:lpstr>NSR1 Comparison</vt:lpstr>
      <vt:lpstr>And</vt:lpstr>
      <vt:lpstr>Only</vt:lpstr>
      <vt:lpstr>Plus</vt:lpstr>
      <vt:lpstr>“And” Data</vt:lpstr>
      <vt:lpstr>Binding Data Only</vt:lpstr>
      <vt:lpstr>“Plus”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Type vs. Δcin5 </dc:title>
  <cp:lastModifiedBy>Jeff Crosson</cp:lastModifiedBy>
  <cp:revision>1</cp:revision>
  <dcterms:modified xsi:type="dcterms:W3CDTF">2015-04-21T03:34:24Z</dcterms:modified>
</cp:coreProperties>
</file>