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231" autoAdjust="0"/>
  </p:normalViewPr>
  <p:slideViewPr>
    <p:cSldViewPr snapToGrid="0" snapToObjects="1">
      <p:cViewPr varScale="1">
        <p:scale>
          <a:sx n="68" d="100"/>
          <a:sy n="68" d="100"/>
        </p:scale>
        <p:origin x="-104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6DDDE-8E07-DD4C-A1C0-CB1A74AF0045}" type="datetimeFigureOut">
              <a:rPr lang="en-US" smtClean="0"/>
              <a:t>4/3/13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E89D2-257E-5C44-8EDD-3418C43D1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652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6DDDE-8E07-DD4C-A1C0-CB1A74AF0045}" type="datetimeFigureOut">
              <a:rPr lang="en-US" smtClean="0"/>
              <a:t>4/3/13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E89D2-257E-5C44-8EDD-3418C43D1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450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6DDDE-8E07-DD4C-A1C0-CB1A74AF0045}" type="datetimeFigureOut">
              <a:rPr lang="en-US" smtClean="0"/>
              <a:t>4/3/13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E89D2-257E-5C44-8EDD-3418C43D1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538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6DDDE-8E07-DD4C-A1C0-CB1A74AF0045}" type="datetimeFigureOut">
              <a:rPr lang="en-US" smtClean="0"/>
              <a:t>4/3/13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E89D2-257E-5C44-8EDD-3418C43D1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098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6DDDE-8E07-DD4C-A1C0-CB1A74AF0045}" type="datetimeFigureOut">
              <a:rPr lang="en-US" smtClean="0"/>
              <a:t>4/3/13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E89D2-257E-5C44-8EDD-3418C43D1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429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6DDDE-8E07-DD4C-A1C0-CB1A74AF0045}" type="datetimeFigureOut">
              <a:rPr lang="en-US" smtClean="0"/>
              <a:t>4/3/13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E89D2-257E-5C44-8EDD-3418C43D1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928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6DDDE-8E07-DD4C-A1C0-CB1A74AF0045}" type="datetimeFigureOut">
              <a:rPr lang="en-US" smtClean="0"/>
              <a:t>4/3/13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E89D2-257E-5C44-8EDD-3418C43D1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805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6DDDE-8E07-DD4C-A1C0-CB1A74AF0045}" type="datetimeFigureOut">
              <a:rPr lang="en-US" smtClean="0"/>
              <a:t>4/3/13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E89D2-257E-5C44-8EDD-3418C43D1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444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6DDDE-8E07-DD4C-A1C0-CB1A74AF0045}" type="datetimeFigureOut">
              <a:rPr lang="en-US" smtClean="0"/>
              <a:t>4/3/13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E89D2-257E-5C44-8EDD-3418C43D1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529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6DDDE-8E07-DD4C-A1C0-CB1A74AF0045}" type="datetimeFigureOut">
              <a:rPr lang="en-US" smtClean="0"/>
              <a:t>4/3/13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E89D2-257E-5C44-8EDD-3418C43D1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853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6DDDE-8E07-DD4C-A1C0-CB1A74AF0045}" type="datetimeFigureOut">
              <a:rPr lang="en-US" smtClean="0"/>
              <a:t>4/3/13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E89D2-257E-5C44-8EDD-3418C43D1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843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6DDDE-8E07-DD4C-A1C0-CB1A74AF0045}" type="datetimeFigureOut">
              <a:rPr lang="en-US" smtClean="0"/>
              <a:t>4/3/13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E89D2-257E-5C44-8EDD-3418C43D1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235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2.larg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384602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664734" y="693749"/>
            <a:ext cx="3280838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/>
              <a:buChar char="•"/>
            </a:pPr>
            <a:endParaRPr lang="en-US" sz="2000" dirty="0" smtClean="0"/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2000" dirty="0" smtClean="0"/>
              <a:t>Heat map of transcript level ratios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en-US" sz="2000" dirty="0" smtClean="0"/>
              <a:t>Transcription level of 1065 genes with differential expression grown at 12 and 30C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2000" dirty="0" smtClean="0"/>
              <a:t>Looks at growth limiting nutrients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2000" dirty="0" smtClean="0"/>
              <a:t>19 nitrogen </a:t>
            </a:r>
            <a:r>
              <a:rPr lang="en-US" sz="2000" dirty="0" err="1" smtClean="0"/>
              <a:t>catabolite</a:t>
            </a:r>
            <a:r>
              <a:rPr lang="en-US" sz="2000" dirty="0" smtClean="0"/>
              <a:t> repression genes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12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29</Words>
  <Application>Microsoft Macintosh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Anyssa Llerena</dc:creator>
  <cp:lastModifiedBy>Anyssa Llerena</cp:lastModifiedBy>
  <cp:revision>2</cp:revision>
  <dcterms:created xsi:type="dcterms:W3CDTF">2013-04-04T06:22:44Z</dcterms:created>
  <dcterms:modified xsi:type="dcterms:W3CDTF">2013-04-04T06:34:49Z</dcterms:modified>
</cp:coreProperties>
</file>