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2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0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3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A398-2433-4ED9-9FD2-F240CDFA295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2188-9E55-417F-AEBC-1EA7B4ECA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 Genes, 98 edges</a:t>
            </a:r>
            <a:endParaRPr lang="en-US" dirty="0"/>
          </a:p>
        </p:txBody>
      </p:sp>
      <p:pic>
        <p:nvPicPr>
          <p:cNvPr id="4" name="Picture 7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6" y="1634900"/>
            <a:ext cx="7047587" cy="44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0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 Genes, 88 Edges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30168" r="1790" b="19869"/>
          <a:stretch/>
        </p:blipFill>
        <p:spPr bwMode="auto">
          <a:xfrm>
            <a:off x="1676400" y="1752600"/>
            <a:ext cx="6004166" cy="385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7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 genes, 46 Edges</a:t>
            </a:r>
            <a:endParaRPr lang="en-US" dirty="0"/>
          </a:p>
        </p:txBody>
      </p:sp>
      <p:pic>
        <p:nvPicPr>
          <p:cNvPr id="4" name="Picture 7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28" y="2189684"/>
            <a:ext cx="5895343" cy="33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30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 Genes, 36 Edges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30715" r="2086" b="20415"/>
          <a:stretch/>
        </p:blipFill>
        <p:spPr bwMode="auto">
          <a:xfrm>
            <a:off x="1981200" y="2057400"/>
            <a:ext cx="5436420" cy="352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Genes, 27 Edges</a:t>
            </a:r>
            <a:endParaRPr lang="en-US" dirty="0"/>
          </a:p>
        </p:txBody>
      </p:sp>
      <p:pic>
        <p:nvPicPr>
          <p:cNvPr id="4" name="Picture 7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947606" cy="372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33 Genes, 98 edges</vt:lpstr>
      <vt:lpstr>29 Genes, 88 Edges</vt:lpstr>
      <vt:lpstr>23 genes, 46 Edges</vt:lpstr>
      <vt:lpstr>19 Genes, 36 Edges</vt:lpstr>
      <vt:lpstr>15 Genes, 27 Edges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2</cp:revision>
  <dcterms:created xsi:type="dcterms:W3CDTF">2016-03-14T17:47:43Z</dcterms:created>
  <dcterms:modified xsi:type="dcterms:W3CDTF">2016-03-14T18:03:02Z</dcterms:modified>
</cp:coreProperties>
</file>