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85" r:id="rId3"/>
    <p:sldId id="287" r:id="rId4"/>
    <p:sldId id="267" r:id="rId5"/>
    <p:sldId id="268" r:id="rId6"/>
    <p:sldId id="269" r:id="rId7"/>
    <p:sldId id="270" r:id="rId8"/>
    <p:sldId id="271" r:id="rId9"/>
    <p:sldId id="256" r:id="rId10"/>
    <p:sldId id="257" r:id="rId11"/>
    <p:sldId id="258" r:id="rId12"/>
    <p:sldId id="259" r:id="rId13"/>
    <p:sldId id="260" r:id="rId14"/>
    <p:sldId id="261" r:id="rId15"/>
    <p:sldId id="262" r:id="rId16"/>
    <p:sldId id="279" r:id="rId17"/>
    <p:sldId id="280" r:id="rId18"/>
    <p:sldId id="281" r:id="rId19"/>
    <p:sldId id="282" r:id="rId20"/>
    <p:sldId id="283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A816-5F45-415D-A1E9-89488EA9D3C0}" type="datetimeFigureOut">
              <a:rPr lang="en-US" smtClean="0"/>
              <a:pPr/>
              <a:t>3/9/2011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D404-6E12-4066-956A-2A008111F0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A816-5F45-415D-A1E9-89488EA9D3C0}" type="datetimeFigureOut">
              <a:rPr lang="en-US" smtClean="0"/>
              <a:pPr/>
              <a:t>3/9/2011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D404-6E12-4066-956A-2A008111F0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A816-5F45-415D-A1E9-89488EA9D3C0}" type="datetimeFigureOut">
              <a:rPr lang="en-US" smtClean="0"/>
              <a:pPr/>
              <a:t>3/9/2011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D404-6E12-4066-956A-2A008111F0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A816-5F45-415D-A1E9-89488EA9D3C0}" type="datetimeFigureOut">
              <a:rPr lang="en-US" smtClean="0"/>
              <a:pPr/>
              <a:t>3/9/2011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D404-6E12-4066-956A-2A008111F0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A816-5F45-415D-A1E9-89488EA9D3C0}" type="datetimeFigureOut">
              <a:rPr lang="en-US" smtClean="0"/>
              <a:pPr/>
              <a:t>3/9/2011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D404-6E12-4066-956A-2A008111F0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A816-5F45-415D-A1E9-89488EA9D3C0}" type="datetimeFigureOut">
              <a:rPr lang="en-US" smtClean="0"/>
              <a:pPr/>
              <a:t>3/9/2011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D404-6E12-4066-956A-2A008111F0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A816-5F45-415D-A1E9-89488EA9D3C0}" type="datetimeFigureOut">
              <a:rPr lang="en-US" smtClean="0"/>
              <a:pPr/>
              <a:t>3/9/2011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D404-6E12-4066-956A-2A008111F0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A816-5F45-415D-A1E9-89488EA9D3C0}" type="datetimeFigureOut">
              <a:rPr lang="en-US" smtClean="0"/>
              <a:pPr/>
              <a:t>3/9/2011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D404-6E12-4066-956A-2A008111F0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A816-5F45-415D-A1E9-89488EA9D3C0}" type="datetimeFigureOut">
              <a:rPr lang="en-US" smtClean="0"/>
              <a:pPr/>
              <a:t>3/9/2011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D404-6E12-4066-956A-2A008111F0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A816-5F45-415D-A1E9-89488EA9D3C0}" type="datetimeFigureOut">
              <a:rPr lang="en-US" smtClean="0"/>
              <a:pPr/>
              <a:t>3/9/2011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D404-6E12-4066-956A-2A008111F0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A816-5F45-415D-A1E9-89488EA9D3C0}" type="datetimeFigureOut">
              <a:rPr lang="en-US" smtClean="0"/>
              <a:pPr/>
              <a:t>3/9/2011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93D404-6E12-4066-956A-2A008111F0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00A816-5F45-415D-A1E9-89488EA9D3C0}" type="datetimeFigureOut">
              <a:rPr lang="en-US" smtClean="0"/>
              <a:pPr/>
              <a:t>3/9/2011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93D404-6E12-4066-956A-2A008111F0F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versity.org/wiki/The_Importance_of_Dental_Care_and_Oral_Hygiene" TargetMode="External"/><Relationship Id="rId2" Type="http://schemas.openxmlformats.org/officeDocument/2006/relationships/hyperlink" Target="http://www.deltadentalins.com/oral_health/dentalhealth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entalfind.com/info/tartar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316736"/>
            <a:ext cx="6934200" cy="136245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TEAM FOOD</a:t>
            </a:r>
            <a:b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40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 Ideas Presentation</a:t>
            </a:r>
            <a:endParaRPr lang="en-US" sz="4000" b="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3276600"/>
            <a:ext cx="7772400" cy="3238936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Divya Arcot, Isra Shabir, Megan Bumgarner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Spring 2011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4312853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Rice is an important staple in third world countries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Rich in protein, </a:t>
            </a:r>
            <a:r>
              <a:rPr lang="en-US" b="1" i="1" dirty="0" smtClean="0"/>
              <a:t>AND</a:t>
            </a:r>
            <a:r>
              <a:rPr lang="en-US" dirty="0" smtClean="0"/>
              <a:t> relatively cheap compared to other options; poor people benefit</a:t>
            </a:r>
          </a:p>
          <a:p>
            <a:endParaRPr lang="en-US" dirty="0" smtClean="0"/>
          </a:p>
          <a:p>
            <a:r>
              <a:rPr lang="en-US" dirty="0" smtClean="0"/>
              <a:t>Good alternative for people like vegetarians</a:t>
            </a:r>
          </a:p>
          <a:p>
            <a:endParaRPr lang="en-US" dirty="0" smtClean="0"/>
          </a:p>
          <a:p>
            <a:r>
              <a:rPr lang="en-US" dirty="0" smtClean="0"/>
              <a:t>Eliminates a percentage of meat associated cardiac health risks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Hunger and malnutrition </a:t>
            </a:r>
            <a:r>
              <a:rPr lang="en-US" dirty="0" smtClean="0"/>
              <a:t>are</a:t>
            </a:r>
            <a:r>
              <a:rPr lang="en-US" dirty="0" smtClean="0"/>
              <a:t> </a:t>
            </a:r>
            <a:r>
              <a:rPr lang="en-US" dirty="0" smtClean="0"/>
              <a:t>common to people in third world countries</a:t>
            </a:r>
          </a:p>
          <a:p>
            <a:endParaRPr lang="en-US" dirty="0" smtClean="0"/>
          </a:p>
          <a:p>
            <a:r>
              <a:rPr lang="en-US" dirty="0" smtClean="0"/>
              <a:t>Successful project = improved standard of living for such people</a:t>
            </a:r>
          </a:p>
          <a:p>
            <a:endParaRPr lang="en-US" dirty="0" smtClean="0"/>
          </a:p>
          <a:p>
            <a:r>
              <a:rPr lang="en-US" dirty="0" smtClean="0"/>
              <a:t>Another healthy option for Vegans and Vegetarians.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tasty enough, could become a popular choice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 engineering is common in today’s world- lots of projects around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Golden Rice – Vitamin A producing </a:t>
            </a:r>
            <a:r>
              <a:rPr lang="en-US" dirty="0" smtClean="0"/>
              <a:t>rice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Soy- good but not so popular in third world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‘Knowns Vs Unknowns’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Knowns/Facts/Approach: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Rice contains at max 10% protein only</a:t>
            </a:r>
          </a:p>
          <a:p>
            <a:endParaRPr lang="en-US" dirty="0" smtClean="0"/>
          </a:p>
          <a:p>
            <a:r>
              <a:rPr lang="en-US" dirty="0" smtClean="0"/>
              <a:t>Lacks lysine, threonine, cysteine, and histidine for starters.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Approach: use of engineered Recombinant DNA to produce these and more amino acids in rice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‘Knowns vs Unknowns’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Unknowns &amp; Difficulties: 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Genetic modification could disrupt genes having to do with reproduction- can only be verified if tested and grown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Super-rice taste </a:t>
            </a:r>
          </a:p>
          <a:p>
            <a:endParaRPr lang="en-US" dirty="0" smtClean="0"/>
          </a:p>
          <a:p>
            <a:r>
              <a:rPr lang="en-US" dirty="0" smtClean="0"/>
              <a:t>State approval for genetically modified food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Environmental opposition</a:t>
            </a:r>
          </a:p>
          <a:p>
            <a:endParaRPr lang="en-US" dirty="0" smtClean="0"/>
          </a:p>
          <a:p>
            <a:r>
              <a:rPr lang="en-US" dirty="0" smtClean="0"/>
              <a:t>Skepticism from target population</a:t>
            </a:r>
          </a:p>
          <a:p>
            <a:endParaRPr lang="en-US" dirty="0" smtClean="0"/>
          </a:p>
          <a:p>
            <a:r>
              <a:rPr lang="en-US" dirty="0" smtClean="0"/>
              <a:t>Costs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Environmental Opposition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Goldenric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524000"/>
            <a:ext cx="6324600" cy="5105400"/>
          </a:xfrm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IDEA 3</a:t>
            </a:r>
            <a:br>
              <a:rPr lang="en-US" dirty="0" smtClean="0"/>
            </a:br>
            <a:r>
              <a:rPr lang="en-US" dirty="0" smtClean="0"/>
              <a:t>Clean </a:t>
            </a:r>
            <a:r>
              <a:rPr lang="en-US" dirty="0" smtClean="0"/>
              <a:t>Clay Consumption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Removing toxins in clay to benefit the health of people practicing geophagy using </a:t>
            </a:r>
            <a:r>
              <a:rPr lang="en-US" dirty="0" smtClean="0"/>
              <a:t>a method of bacterial filtration.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75468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Settling tank</a:t>
            </a:r>
          </a:p>
          <a:p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iltration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00200"/>
            <a:ext cx="428625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63101099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r>
              <a:rPr lang="en-US" dirty="0"/>
              <a:t>Clay contains many </a:t>
            </a:r>
            <a:r>
              <a:rPr lang="en-US" dirty="0" smtClean="0"/>
              <a:t>minerals</a:t>
            </a:r>
            <a:endParaRPr lang="en-US" dirty="0"/>
          </a:p>
          <a:p>
            <a:r>
              <a:rPr lang="en-US" dirty="0" smtClean="0"/>
              <a:t>Reducing the risks of consuming clay</a:t>
            </a:r>
          </a:p>
          <a:p>
            <a:r>
              <a:rPr lang="en-US" dirty="0" smtClean="0"/>
              <a:t>Protecting health: reducing </a:t>
            </a:r>
            <a:r>
              <a:rPr lang="en-US" dirty="0" smtClean="0"/>
              <a:t>toxins</a:t>
            </a:r>
            <a:endParaRPr lang="en-US" dirty="0" smtClean="0"/>
          </a:p>
          <a:p>
            <a:r>
              <a:rPr lang="en-US" dirty="0" smtClean="0"/>
              <a:t>Increased stores of clay able to feed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30237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r>
              <a:rPr lang="en-US" dirty="0" smtClean="0"/>
              <a:t>Pregnant women consuming clay in rituals.</a:t>
            </a:r>
          </a:p>
          <a:p>
            <a:r>
              <a:rPr lang="en-US" dirty="0" smtClean="0"/>
              <a:t>People who eat clay for potential health benefits. </a:t>
            </a:r>
          </a:p>
          <a:p>
            <a:r>
              <a:rPr lang="en-US" dirty="0" smtClean="0"/>
              <a:t>Third </a:t>
            </a:r>
            <a:r>
              <a:rPr lang="en-US" dirty="0"/>
              <a:t>world countries who cannot afford most food </a:t>
            </a:r>
            <a:r>
              <a:rPr lang="en-US" dirty="0" smtClean="0"/>
              <a:t>options.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51889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3429000"/>
            <a:ext cx="7772400" cy="150971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TARTAR REMOVAL </a:t>
            </a:r>
            <a:r>
              <a:rPr lang="en-US" sz="2400" b="1" dirty="0" smtClean="0"/>
              <a:t>SYSTEM:</a:t>
            </a:r>
            <a:endParaRPr lang="en-US" sz="2400" b="1" dirty="0" smtClean="0"/>
          </a:p>
          <a:p>
            <a:r>
              <a:rPr lang="en-US" sz="2400" b="1" dirty="0" smtClean="0"/>
              <a:t>“</a:t>
            </a:r>
            <a:r>
              <a:rPr lang="en-US" sz="2400" b="1" dirty="0" smtClean="0"/>
              <a:t>Bacto</a:t>
            </a:r>
            <a:r>
              <a:rPr lang="en-US" sz="2400" b="1" dirty="0" smtClean="0"/>
              <a:t>-Gum”</a:t>
            </a:r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r>
              <a:rPr lang="en-US" dirty="0"/>
              <a:t>similar technologies but not really a direct competition</a:t>
            </a:r>
          </a:p>
          <a:p>
            <a:r>
              <a:rPr lang="en-US" dirty="0"/>
              <a:t>bacteria removing </a:t>
            </a:r>
            <a:r>
              <a:rPr lang="en-US" dirty="0" smtClean="0"/>
              <a:t>toxins </a:t>
            </a:r>
            <a:r>
              <a:rPr lang="en-US" dirty="0"/>
              <a:t>from </a:t>
            </a:r>
            <a:r>
              <a:rPr lang="en-US" dirty="0" smtClean="0"/>
              <a:t>water</a:t>
            </a:r>
          </a:p>
          <a:p>
            <a:endParaRPr lang="en-US" dirty="0"/>
          </a:p>
        </p:txBody>
      </p:sp>
      <p:pic>
        <p:nvPicPr>
          <p:cNvPr id="4" name="Picture 3" descr="reverse-osmosis-diagra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4038600"/>
            <a:ext cx="42672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390298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Known/Unknown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Known: </a:t>
            </a:r>
          </a:p>
          <a:p>
            <a:r>
              <a:rPr lang="en-US" dirty="0"/>
              <a:t>C</a:t>
            </a:r>
            <a:r>
              <a:rPr lang="en-US" dirty="0" smtClean="0"/>
              <a:t>lay is mineral rich</a:t>
            </a:r>
          </a:p>
          <a:p>
            <a:r>
              <a:rPr lang="en-US" dirty="0" smtClean="0"/>
              <a:t>Lead, arsenic, and chalk have negative effects on the human body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Unknown:</a:t>
            </a:r>
          </a:p>
          <a:p>
            <a:r>
              <a:rPr lang="en-US" dirty="0" smtClean="0"/>
              <a:t>Costs? </a:t>
            </a:r>
            <a:r>
              <a:rPr lang="en-US" dirty="0"/>
              <a:t>(clean price vs. current price)</a:t>
            </a:r>
          </a:p>
          <a:p>
            <a:r>
              <a:rPr lang="en-US" dirty="0"/>
              <a:t>S</a:t>
            </a:r>
            <a:r>
              <a:rPr lang="en-US" dirty="0" smtClean="0"/>
              <a:t>pecific </a:t>
            </a:r>
            <a:r>
              <a:rPr lang="en-US" dirty="0"/>
              <a:t>type of bacteria (engineered or already existing</a:t>
            </a:r>
            <a:r>
              <a:rPr lang="en-US" dirty="0" smtClean="0"/>
              <a:t>?)</a:t>
            </a:r>
          </a:p>
          <a:p>
            <a:r>
              <a:rPr lang="en-US" dirty="0" smtClean="0"/>
              <a:t>Bacterial waste products/waste removal</a:t>
            </a:r>
            <a:r>
              <a:rPr lang="en-US" dirty="0" smtClean="0"/>
              <a:t>?</a:t>
            </a:r>
          </a:p>
          <a:p>
            <a:r>
              <a:rPr lang="en-US" dirty="0" smtClean="0"/>
              <a:t>Able to remove enough toxins to make it safe?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868084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1267" y="2133600"/>
            <a:ext cx="7408333" cy="426719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Goal: </a:t>
            </a:r>
            <a:r>
              <a:rPr lang="en-US" dirty="0" smtClean="0"/>
              <a:t>To design </a:t>
            </a:r>
            <a:r>
              <a:rPr lang="en-US" dirty="0"/>
              <a:t>a bacteria to remove </a:t>
            </a:r>
            <a:r>
              <a:rPr lang="en-US" dirty="0" smtClean="0"/>
              <a:t>tartar </a:t>
            </a:r>
            <a:r>
              <a:rPr lang="en-US" dirty="0"/>
              <a:t>from </a:t>
            </a:r>
            <a:r>
              <a:rPr lang="en-US" dirty="0" smtClean="0"/>
              <a:t>	teeth </a:t>
            </a:r>
            <a:r>
              <a:rPr lang="en-US" dirty="0" smtClean="0"/>
              <a:t>to </a:t>
            </a:r>
            <a:r>
              <a:rPr lang="en-US" dirty="0"/>
              <a:t>prevent </a:t>
            </a:r>
            <a:r>
              <a:rPr lang="en-US" dirty="0" smtClean="0"/>
              <a:t>oral diseases and </a:t>
            </a:r>
            <a:r>
              <a:rPr lang="en-US" dirty="0"/>
              <a:t>assist in </a:t>
            </a:r>
            <a:r>
              <a:rPr lang="en-US" dirty="0" smtClean="0"/>
              <a:t>	oral </a:t>
            </a:r>
            <a:r>
              <a:rPr lang="en-US" dirty="0"/>
              <a:t>hygiene. </a:t>
            </a:r>
            <a:endParaRPr lang="en-US" dirty="0" smtClean="0"/>
          </a:p>
          <a:p>
            <a:endParaRPr lang="en-US" b="1" dirty="0" smtClean="0"/>
          </a:p>
          <a:p>
            <a:pPr lvl="0"/>
            <a:r>
              <a:rPr lang="en-US" b="1" dirty="0" smtClean="0"/>
              <a:t>Design:</a:t>
            </a:r>
            <a:r>
              <a:rPr lang="en-US" dirty="0" smtClean="0"/>
              <a:t> 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Insert </a:t>
            </a:r>
            <a:r>
              <a:rPr lang="en-US" dirty="0"/>
              <a:t>a gene into a bacterial plasmid that causes </a:t>
            </a:r>
            <a:r>
              <a:rPr lang="en-US" dirty="0" smtClean="0"/>
              <a:t>bacteria to </a:t>
            </a:r>
            <a:r>
              <a:rPr lang="en-US" dirty="0"/>
              <a:t>consume </a:t>
            </a:r>
            <a:r>
              <a:rPr lang="en-US" dirty="0" smtClean="0"/>
              <a:t>tartar. 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Contain bacteria in a capsule with food to keep them alive.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Deliver to the consumer in </a:t>
            </a:r>
            <a:r>
              <a:rPr lang="en-US" dirty="0"/>
              <a:t>chewing </a:t>
            </a:r>
            <a:r>
              <a:rPr lang="en-US" dirty="0" smtClean="0"/>
              <a:t>gum form. </a:t>
            </a:r>
            <a:endParaRPr lang="en-US" dirty="0"/>
          </a:p>
          <a:p>
            <a:pPr marL="759143" lvl="1" indent="-457200">
              <a:buFont typeface="+mj-lt"/>
              <a:buAutoNum type="arabicPeriod"/>
            </a:pPr>
            <a:endParaRPr lang="en-US" sz="1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IDEA </a:t>
            </a:r>
            <a:r>
              <a:rPr lang="en-US" b="1" dirty="0" smtClean="0"/>
              <a:t>1 </a:t>
            </a:r>
            <a:r>
              <a:rPr lang="en-US" b="1" dirty="0" smtClean="0"/>
              <a:t>- Method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887312842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The removal of tartar will improve oral hygiene and cleanliness which is key to overall health of the body</a:t>
            </a:r>
          </a:p>
          <a:p>
            <a:pPr lvl="1"/>
            <a:r>
              <a:rPr lang="en-US" dirty="0" smtClean="0"/>
              <a:t>Some diseases have symptoms which affect the mouth</a:t>
            </a:r>
          </a:p>
          <a:p>
            <a:endParaRPr lang="en-US" dirty="0" smtClean="0"/>
          </a:p>
          <a:p>
            <a:r>
              <a:rPr lang="en-US" dirty="0" smtClean="0"/>
              <a:t>Will serve as a vital product in preventing tooth decay and gum diseases (oral cancer, gingivitis, etc.)</a:t>
            </a:r>
          </a:p>
          <a:p>
            <a:endParaRPr lang="en-US" dirty="0"/>
          </a:p>
          <a:p>
            <a:r>
              <a:rPr lang="en-US" dirty="0" smtClean="0"/>
              <a:t>The act of chewing causes secretion of saliva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IDEA </a:t>
            </a:r>
            <a:r>
              <a:rPr lang="en-US" b="1" dirty="0" smtClean="0"/>
              <a:t>1 </a:t>
            </a:r>
            <a:r>
              <a:rPr lang="en-US" b="1" dirty="0" smtClean="0"/>
              <a:t>-  Importance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6488253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Over all improvement in oral hygiene</a:t>
            </a:r>
          </a:p>
          <a:p>
            <a:pPr lvl="1"/>
            <a:r>
              <a:rPr lang="en-US" dirty="0" smtClean="0"/>
              <a:t>Supplement to brushing, flossing, using mouthwash, etc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educe </a:t>
            </a:r>
            <a:r>
              <a:rPr lang="en-US" dirty="0"/>
              <a:t>dental </a:t>
            </a:r>
            <a:r>
              <a:rPr lang="en-US" dirty="0" smtClean="0"/>
              <a:t>costs </a:t>
            </a:r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any </a:t>
            </a:r>
            <a:r>
              <a:rPr lang="en-US" dirty="0" smtClean="0"/>
              <a:t>do not have insurance which covers dental care</a:t>
            </a:r>
          </a:p>
          <a:p>
            <a:pPr lvl="1"/>
            <a:r>
              <a:rPr lang="en-US" dirty="0" smtClean="0"/>
              <a:t>Inexpensive enough to be marketed to impoverished </a:t>
            </a:r>
            <a:r>
              <a:rPr lang="en-US" dirty="0" smtClean="0"/>
              <a:t>countries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Make oral hygiene products easily accessible</a:t>
            </a:r>
          </a:p>
          <a:p>
            <a:pPr lvl="1"/>
            <a:r>
              <a:rPr lang="en-US" dirty="0" smtClean="0"/>
              <a:t>Is safe enough to be sold at retail stores</a:t>
            </a:r>
          </a:p>
          <a:p>
            <a:pPr lvl="1"/>
            <a:r>
              <a:rPr lang="en-US" dirty="0" smtClean="0"/>
              <a:t>Does not require a prescription 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/>
              <a:t>Will allow for aesthetically pleasing teeth</a:t>
            </a:r>
          </a:p>
          <a:p>
            <a:pPr lvl="1"/>
            <a:endParaRPr lang="en-US" dirty="0"/>
          </a:p>
          <a:p>
            <a:pPr marL="301943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IDEA </a:t>
            </a:r>
            <a:r>
              <a:rPr lang="en-US" b="1" dirty="0" smtClean="0"/>
              <a:t>1 </a:t>
            </a:r>
            <a:r>
              <a:rPr lang="en-US" b="1" dirty="0" smtClean="0"/>
              <a:t>- Impact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78843408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Currently, the only way to remove </a:t>
            </a:r>
            <a:r>
              <a:rPr lang="en-US" dirty="0" smtClean="0"/>
              <a:t>tartar is </a:t>
            </a:r>
            <a:r>
              <a:rPr lang="en-US" dirty="0"/>
              <a:t>to go to a dentist and have them use professional tools. </a:t>
            </a:r>
            <a:endParaRPr lang="en-US" dirty="0" smtClean="0"/>
          </a:p>
          <a:p>
            <a:pPr lvl="0"/>
            <a:endParaRPr lang="en-US" dirty="0" smtClean="0"/>
          </a:p>
          <a:p>
            <a:pPr lvl="1"/>
            <a:r>
              <a:rPr lang="en-US" sz="2000" dirty="0" smtClean="0"/>
              <a:t>Scaling/Root Planing (using </a:t>
            </a:r>
            <a:r>
              <a:rPr lang="en-US" sz="2000" dirty="0"/>
              <a:t>a pointed instrument to remove encrusted material from the root surfaces of the </a:t>
            </a:r>
            <a:r>
              <a:rPr lang="en-US" sz="2000" dirty="0" smtClean="0"/>
              <a:t>teeth)</a:t>
            </a:r>
            <a:endParaRPr lang="en-US" sz="2000" dirty="0"/>
          </a:p>
          <a:p>
            <a:pPr lvl="1"/>
            <a:r>
              <a:rPr lang="en-US" sz="2000" dirty="0" smtClean="0"/>
              <a:t>Debridement (removal </a:t>
            </a:r>
            <a:r>
              <a:rPr lang="en-US" sz="2000" dirty="0"/>
              <a:t>of plaque and </a:t>
            </a:r>
            <a:r>
              <a:rPr lang="en-US" sz="2000" dirty="0" smtClean="0"/>
              <a:t>tartar using an </a:t>
            </a:r>
            <a:r>
              <a:rPr lang="en-US" sz="2000" dirty="0"/>
              <a:t>ultrasonic </a:t>
            </a:r>
            <a:r>
              <a:rPr lang="en-US" sz="2000" dirty="0" smtClean="0"/>
              <a:t>device)</a:t>
            </a:r>
          </a:p>
          <a:p>
            <a:pPr lvl="1"/>
            <a:r>
              <a:rPr lang="en-US" sz="2000" dirty="0"/>
              <a:t>Surgery</a:t>
            </a:r>
          </a:p>
          <a:p>
            <a:pPr lvl="1"/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IDEA </a:t>
            </a:r>
            <a:r>
              <a:rPr lang="en-US" b="1" dirty="0" smtClean="0"/>
              <a:t>1 </a:t>
            </a:r>
            <a:r>
              <a:rPr lang="en-US" b="1" dirty="0" smtClean="0"/>
              <a:t>- Competition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41440963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IDEA </a:t>
            </a:r>
            <a:r>
              <a:rPr lang="en-US" b="1" dirty="0" smtClean="0"/>
              <a:t>1 </a:t>
            </a:r>
            <a:r>
              <a:rPr lang="en-US" b="1" dirty="0" smtClean="0"/>
              <a:t>– Known &amp; </a:t>
            </a:r>
            <a:r>
              <a:rPr lang="en-US" b="1" dirty="0" smtClean="0"/>
              <a:t>Unknown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083848"/>
            <a:ext cx="4040188" cy="659352"/>
          </a:xfrm>
        </p:spPr>
        <p:txBody>
          <a:bodyPr/>
          <a:lstStyle/>
          <a:p>
            <a:pPr algn="ctr"/>
            <a:r>
              <a:rPr lang="en-US" b="1" i="1" dirty="0" smtClean="0"/>
              <a:t>Known</a:t>
            </a:r>
            <a:endParaRPr lang="en-US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77332" y="3276600"/>
            <a:ext cx="3820055" cy="2849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 types of bacteria reside in the mouth</a:t>
            </a:r>
          </a:p>
          <a:p>
            <a:endParaRPr lang="en-US" dirty="0" smtClean="0"/>
          </a:p>
          <a:p>
            <a:r>
              <a:rPr lang="en-US" dirty="0" smtClean="0"/>
              <a:t>Certain levels of acidity are bad for the bacteria</a:t>
            </a:r>
          </a:p>
          <a:p>
            <a:endParaRPr lang="en-US" dirty="0"/>
          </a:p>
          <a:p>
            <a:r>
              <a:rPr lang="en-US" dirty="0" smtClean="0"/>
              <a:t>Tartar and plaque are created by both food and bacterial by products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2088357"/>
            <a:ext cx="4041775" cy="654843"/>
          </a:xfrm>
        </p:spPr>
        <p:txBody>
          <a:bodyPr/>
          <a:lstStyle/>
          <a:p>
            <a:pPr algn="ctr"/>
            <a:r>
              <a:rPr lang="en-US" b="1" i="1" dirty="0" smtClean="0"/>
              <a:t>Unknown</a:t>
            </a:r>
            <a:endParaRPr lang="en-US" b="1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3276600"/>
            <a:ext cx="3822192" cy="2849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Reaction of the general public to bacterial cleaning methods.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hether bacteria will consume </a:t>
            </a:r>
            <a:r>
              <a:rPr lang="en-US" dirty="0"/>
              <a:t>anything else in the </a:t>
            </a:r>
            <a:r>
              <a:rPr lang="en-US" dirty="0" smtClean="0"/>
              <a:t>mouth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bacterial will react to salivary enzymes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3001182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www.deltadentalins.com/oral_health/dentalhealth.html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en.wikiversity.org/wiki/The_Importance_of_Dental_Care_and_Oral_Hygiene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www.dentalfind.com/info/tartar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Idea </a:t>
            </a:r>
            <a:r>
              <a:rPr lang="en-US" b="1" dirty="0" smtClean="0"/>
              <a:t>1 </a:t>
            </a:r>
            <a:r>
              <a:rPr lang="en-US" b="1" dirty="0" smtClean="0"/>
              <a:t>- References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8472428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</a:rPr>
              <a:t>IDEA 2- Super-Rice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76600"/>
            <a:ext cx="7543800" cy="2667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Book Antiqua" pitchFamily="18" charset="0"/>
              </a:rPr>
              <a:t>To genetically engineer  rice into a special </a:t>
            </a:r>
            <a:r>
              <a:rPr lang="en-US" sz="3200" b="1" dirty="0">
                <a:latin typeface="Book Antiqua" pitchFamily="18" charset="0"/>
              </a:rPr>
              <a:t>‘super-rice’ </a:t>
            </a:r>
            <a:r>
              <a:rPr lang="en-US" sz="3200" b="1" dirty="0" smtClean="0">
                <a:latin typeface="Book Antiqua" pitchFamily="18" charset="0"/>
              </a:rPr>
              <a:t>rich </a:t>
            </a:r>
            <a:r>
              <a:rPr lang="en-US" sz="3200" b="1" dirty="0">
                <a:latin typeface="Book Antiqua" pitchFamily="18" charset="0"/>
              </a:rPr>
              <a:t>in </a:t>
            </a:r>
            <a:r>
              <a:rPr lang="en-US" sz="3200" b="1" dirty="0" smtClean="0">
                <a:latin typeface="Book Antiqua" pitchFamily="18" charset="0"/>
              </a:rPr>
              <a:t>amino acids</a:t>
            </a:r>
            <a:endParaRPr lang="en-US" sz="32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727</TotalTime>
  <Words>653</Words>
  <Application>Microsoft Office PowerPoint</Application>
  <PresentationFormat>On-screen Show (4:3)</PresentationFormat>
  <Paragraphs>140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TEAM FOOD 3 Ideas Presentation</vt:lpstr>
      <vt:lpstr>IDEA 1</vt:lpstr>
      <vt:lpstr>IDEA 1 - Method</vt:lpstr>
      <vt:lpstr>IDEA 1 -  Importance</vt:lpstr>
      <vt:lpstr>IDEA 1 - Impact</vt:lpstr>
      <vt:lpstr>IDEA 1 - Competition</vt:lpstr>
      <vt:lpstr>IDEA 1 – Known &amp; Unknown</vt:lpstr>
      <vt:lpstr>Idea 1 - References</vt:lpstr>
      <vt:lpstr>IDEA 2- Super-Rice</vt:lpstr>
      <vt:lpstr>Importance</vt:lpstr>
      <vt:lpstr>Impact</vt:lpstr>
      <vt:lpstr>Competition</vt:lpstr>
      <vt:lpstr>‘Knowns Vs Unknowns’</vt:lpstr>
      <vt:lpstr>‘Knowns vs Unknowns’</vt:lpstr>
      <vt:lpstr>Environmental Opposition</vt:lpstr>
      <vt:lpstr>IDEA 3 Clean Clay Consumption</vt:lpstr>
      <vt:lpstr>Methods</vt:lpstr>
      <vt:lpstr>Importance</vt:lpstr>
      <vt:lpstr>Impact</vt:lpstr>
      <vt:lpstr>Competition</vt:lpstr>
      <vt:lpstr>Known/Unknown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Super-Rice</dc:title>
  <dc:creator>Owner</dc:creator>
  <cp:lastModifiedBy>Owner</cp:lastModifiedBy>
  <cp:revision>16</cp:revision>
  <dcterms:created xsi:type="dcterms:W3CDTF">2011-03-08T17:13:21Z</dcterms:created>
  <dcterms:modified xsi:type="dcterms:W3CDTF">2011-03-09T20:31:48Z</dcterms:modified>
</cp:coreProperties>
</file>