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7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2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3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1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05A77-310B-4C3B-89E4-FEF7DC06ED7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C3A16-3044-4266-A9D9-271552452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30773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3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653" y="37135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1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7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0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7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6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6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4633"/>
            <a:ext cx="9144000" cy="88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92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4</cp:revision>
  <dcterms:created xsi:type="dcterms:W3CDTF">2013-04-09T17:01:02Z</dcterms:created>
  <dcterms:modified xsi:type="dcterms:W3CDTF">2013-04-12T02:11:47Z</dcterms:modified>
</cp:coreProperties>
</file>