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1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49C1B1-C9CF-4CFF-83B9-DA8709C59B5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1BDB2D-6F93-442A-AA40-C775FA011F3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BDB2D-6F93-442A-AA40-C775FA011F39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BDB2D-6F93-442A-AA40-C775FA011F39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BDB2D-6F93-442A-AA40-C775FA011F39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BDB2D-6F93-442A-AA40-C775FA011F39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BDB2D-6F93-442A-AA40-C775FA011F39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BDB2D-6F93-442A-AA40-C775FA011F39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BDB2D-6F93-442A-AA40-C775FA011F39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1BDB2D-6F93-442A-AA40-C775FA011F39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2F607AA-9C05-42E4-9E8F-B96BEA615849}" type="datetimeFigureOut">
              <a:rPr lang="en-US" smtClean="0"/>
              <a:t>3/4/2009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F7687B-CD7B-4E23-B9A3-38402EA40D4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Microbot</a:t>
            </a:r>
            <a:r>
              <a:rPr lang="en-US" dirty="0" smtClean="0"/>
              <a:t> Preparation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Joseph </a:t>
            </a:r>
            <a:r>
              <a:rPr lang="en-US" smtClean="0"/>
              <a:t>Lau and Bobby </a:t>
            </a:r>
            <a:r>
              <a:rPr lang="en-US" dirty="0" smtClean="0"/>
              <a:t>Wei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Vehicle for “</a:t>
            </a:r>
            <a:r>
              <a:rPr lang="en-US" dirty="0" err="1" smtClean="0"/>
              <a:t>bacfection</a:t>
            </a:r>
            <a:r>
              <a:rPr lang="en-US" dirty="0" smtClean="0"/>
              <a:t>”</a:t>
            </a:r>
            <a:endParaRPr lang="en-US" dirty="0"/>
          </a:p>
        </p:txBody>
      </p:sp>
      <p:pic>
        <p:nvPicPr>
          <p:cNvPr id="4" name="Content Placeholder 3" descr="Microbot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3692707" y="1600200"/>
            <a:ext cx="3851093" cy="4873625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Strepavidin</a:t>
            </a:r>
            <a:r>
              <a:rPr lang="en-US" dirty="0" smtClean="0"/>
              <a:t> and biotin</a:t>
            </a:r>
            <a:endParaRPr lang="en-US" dirty="0"/>
          </a:p>
        </p:txBody>
      </p:sp>
      <p:pic>
        <p:nvPicPr>
          <p:cNvPr id="4" name="Content Placeholder 3" descr="StreptBio.jpg"/>
          <p:cNvPicPr>
            <a:picLocks noGrp="1" noChangeAspect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>
          <a:xfrm>
            <a:off x="4876800" y="2209800"/>
            <a:ext cx="3515591" cy="2667000"/>
          </a:xfrm>
        </p:spPr>
      </p:pic>
      <p:sp>
        <p:nvSpPr>
          <p:cNvPr id="5" name="TextBox 4"/>
          <p:cNvSpPr txBox="1"/>
          <p:nvPr/>
        </p:nvSpPr>
        <p:spPr>
          <a:xfrm>
            <a:off x="609600" y="2057400"/>
            <a:ext cx="403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Streptavidin</a:t>
            </a:r>
            <a:r>
              <a:rPr lang="en-US" dirty="0" smtClean="0"/>
              <a:t> has one of the strongest non-covalent interactions known to chemistry with the vitamin biotin</a:t>
            </a:r>
          </a:p>
          <a:p>
            <a:r>
              <a:rPr lang="en-US" b="1" dirty="0" smtClean="0"/>
              <a:t>Biotin </a:t>
            </a:r>
            <a:r>
              <a:rPr lang="en-US" dirty="0" smtClean="0"/>
              <a:t>is a water-soluble B-complex vitamin that can be easily added to antibodies</a:t>
            </a:r>
          </a:p>
          <a:p>
            <a:r>
              <a:rPr lang="en-US" dirty="0" smtClean="0"/>
              <a:t>Mechanism: 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Biotinylated</a:t>
            </a:r>
            <a:r>
              <a:rPr lang="en-US" dirty="0" smtClean="0"/>
              <a:t> antibodies latch onto receptor proteins on a bacteria’s surface and also bind to </a:t>
            </a:r>
            <a:r>
              <a:rPr lang="en-US" dirty="0" err="1" smtClean="0"/>
              <a:t>streptavidin</a:t>
            </a:r>
            <a:r>
              <a:rPr lang="en-US" dirty="0" smtClean="0"/>
              <a:t>-coated </a:t>
            </a:r>
            <a:r>
              <a:rPr lang="en-US" dirty="0" err="1" smtClean="0"/>
              <a:t>nanobots</a:t>
            </a:r>
            <a:r>
              <a:rPr lang="en-US" dirty="0" smtClean="0"/>
              <a:t> containing cargo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Advantages to </a:t>
            </a:r>
            <a:r>
              <a:rPr lang="en-US" dirty="0" err="1" smtClean="0"/>
              <a:t>nanoparticle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Many copies of a particular cargo can be carried on a single bacterium</a:t>
            </a:r>
          </a:p>
          <a:p>
            <a:r>
              <a:rPr lang="en-US" dirty="0" smtClean="0"/>
              <a:t>Because bacteria do not need to be transformed or genetically engineered in any way, method is simpler and cheaper</a:t>
            </a:r>
          </a:p>
          <a:p>
            <a:r>
              <a:rPr lang="en-US" dirty="0" smtClean="0"/>
              <a:t>Versatile sizes and types of cargo can be attached inside </a:t>
            </a:r>
            <a:r>
              <a:rPr lang="en-US" dirty="0" err="1" smtClean="0"/>
              <a:t>streptavidin-ated</a:t>
            </a:r>
            <a:r>
              <a:rPr lang="en-US" dirty="0" smtClean="0"/>
              <a:t> polystyrene </a:t>
            </a:r>
            <a:r>
              <a:rPr lang="en-US" dirty="0" err="1" smtClean="0"/>
              <a:t>nanoparticles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the </a:t>
            </a:r>
            <a:r>
              <a:rPr lang="en-US" dirty="0" err="1" smtClean="0"/>
              <a:t>biotinylated</a:t>
            </a:r>
            <a:r>
              <a:rPr lang="en-US" dirty="0" smtClean="0"/>
              <a:t> antibodies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Monoclonal Antibody C11E9</a:t>
            </a:r>
          </a:p>
          <a:p>
            <a:pPr lvl="1"/>
            <a:r>
              <a:rPr lang="en-US" dirty="0" err="1" smtClean="0"/>
              <a:t>Biotinylated</a:t>
            </a:r>
            <a:r>
              <a:rPr lang="en-US" dirty="0" smtClean="0"/>
              <a:t>-anti-</a:t>
            </a:r>
            <a:r>
              <a:rPr lang="en-US" i="1" dirty="0" err="1" smtClean="0"/>
              <a:t>Listeria</a:t>
            </a:r>
            <a:r>
              <a:rPr lang="en-US" i="1" dirty="0" smtClean="0"/>
              <a:t> antibody</a:t>
            </a:r>
          </a:p>
          <a:p>
            <a:pPr lvl="1"/>
            <a:r>
              <a:rPr lang="en-US" i="1" dirty="0" smtClean="0"/>
              <a:t>Buy from </a:t>
            </a:r>
            <a:r>
              <a:rPr lang="en-US" i="1" dirty="0" err="1" smtClean="0"/>
              <a:t>Invitrogen</a:t>
            </a:r>
            <a:endParaRPr lang="en-US" i="1" dirty="0" smtClean="0"/>
          </a:p>
          <a:p>
            <a:pPr lvl="1"/>
            <a:r>
              <a:rPr lang="en-US" i="1" dirty="0" smtClean="0"/>
              <a:t>Make payment</a:t>
            </a:r>
          </a:p>
          <a:p>
            <a:pPr lvl="1"/>
            <a:r>
              <a:rPr lang="en-US" i="1" dirty="0" smtClean="0"/>
              <a:t>Open package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</a:t>
            </a:r>
            <a:r>
              <a:rPr lang="en-US" dirty="0" err="1" smtClean="0"/>
              <a:t>Nanoparticles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Streptavidin</a:t>
            </a:r>
            <a:r>
              <a:rPr lang="en-US" dirty="0" smtClean="0"/>
              <a:t> </a:t>
            </a:r>
            <a:r>
              <a:rPr lang="en-US" dirty="0" smtClean="0"/>
              <a:t>or </a:t>
            </a:r>
            <a:r>
              <a:rPr lang="en-US" dirty="0" err="1" smtClean="0"/>
              <a:t>neutravidin</a:t>
            </a:r>
            <a:r>
              <a:rPr lang="en-US" dirty="0" smtClean="0"/>
              <a:t>-immobilized green (200nm, 40nm) or red (</a:t>
            </a:r>
            <a:r>
              <a:rPr lang="en-US" dirty="0" smtClean="0"/>
              <a:t>40nm) fluorescent </a:t>
            </a:r>
            <a:r>
              <a:rPr lang="en-US" dirty="0" smtClean="0"/>
              <a:t>polystyrene particles (1 and 0.5% solids content, respectively) </a:t>
            </a:r>
            <a:endParaRPr lang="en-US" dirty="0" smtClean="0"/>
          </a:p>
          <a:p>
            <a:r>
              <a:rPr lang="en-US" dirty="0" smtClean="0"/>
              <a:t>Purchase </a:t>
            </a:r>
            <a:r>
              <a:rPr lang="en-US" dirty="0" smtClean="0"/>
              <a:t>from </a:t>
            </a:r>
            <a:r>
              <a:rPr lang="en-US" dirty="0" smtClean="0"/>
              <a:t>a commercial </a:t>
            </a:r>
            <a:r>
              <a:rPr lang="en-US" dirty="0" smtClean="0"/>
              <a:t>source (</a:t>
            </a:r>
            <a:r>
              <a:rPr lang="en-US" dirty="0" err="1" smtClean="0"/>
              <a:t>FluoSpheres</a:t>
            </a:r>
            <a:r>
              <a:rPr lang="en-US" dirty="0" smtClean="0"/>
              <a:t>, </a:t>
            </a:r>
            <a:r>
              <a:rPr lang="en-US" dirty="0" err="1" smtClean="0"/>
              <a:t>Invitrogen</a:t>
            </a:r>
            <a:r>
              <a:rPr lang="en-US" dirty="0" smtClean="0"/>
              <a:t>, Carlsbad, CA) and were used as supplied by </a:t>
            </a:r>
            <a:r>
              <a:rPr lang="en-US" dirty="0" smtClean="0"/>
              <a:t>the manufacturer </a:t>
            </a:r>
            <a:r>
              <a:rPr lang="en-US" dirty="0" smtClean="0"/>
              <a:t>throughout the </a:t>
            </a:r>
            <a:r>
              <a:rPr lang="en-US" dirty="0" smtClean="0"/>
              <a:t>study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Preparation of </a:t>
            </a:r>
            <a:r>
              <a:rPr lang="en-US" dirty="0" err="1" smtClean="0"/>
              <a:t>microbots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Mix L. </a:t>
            </a:r>
            <a:r>
              <a:rPr lang="en-US" dirty="0" err="1" smtClean="0"/>
              <a:t>monocytogenes</a:t>
            </a:r>
            <a:r>
              <a:rPr lang="en-US" dirty="0" smtClean="0"/>
              <a:t> with phosphate buffered saline (PBS), </a:t>
            </a:r>
            <a:r>
              <a:rPr lang="en-US" dirty="0" smtClean="0"/>
              <a:t>Monoclonal Antibody </a:t>
            </a:r>
            <a:r>
              <a:rPr lang="en-US" dirty="0" smtClean="0"/>
              <a:t>C11E9, and centrifuge 10,000 </a:t>
            </a:r>
            <a:r>
              <a:rPr lang="en-US" dirty="0" err="1" smtClean="0"/>
              <a:t>xg</a:t>
            </a:r>
            <a:r>
              <a:rPr lang="en-US" dirty="0" smtClean="0"/>
              <a:t> for 5 minutes</a:t>
            </a:r>
          </a:p>
          <a:p>
            <a:r>
              <a:rPr lang="en-US" dirty="0" smtClean="0"/>
              <a:t>Mix bacterium with </a:t>
            </a:r>
            <a:r>
              <a:rPr lang="en-US" dirty="0" err="1" smtClean="0"/>
              <a:t>streptavidinated-nanoparticles</a:t>
            </a:r>
            <a:r>
              <a:rPr lang="en-US" dirty="0" smtClean="0"/>
              <a:t> and incubate for 15 minutes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reason we’re doing this: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lot of projects contain existing technologies that are combined in novel ways.</a:t>
            </a:r>
          </a:p>
          <a:p>
            <a:r>
              <a:rPr lang="en-US" dirty="0" smtClean="0"/>
              <a:t>This novel method of drug delivery and localization of bacteria will involve using the </a:t>
            </a:r>
            <a:r>
              <a:rPr lang="en-US" dirty="0" err="1" smtClean="0"/>
              <a:t>strepavidin</a:t>
            </a:r>
            <a:r>
              <a:rPr lang="en-US" dirty="0" smtClean="0"/>
              <a:t>-biotin extracellular system as well as  </a:t>
            </a:r>
            <a:r>
              <a:rPr lang="en-US" dirty="0" err="1" smtClean="0"/>
              <a:t>ribozymes</a:t>
            </a:r>
            <a:r>
              <a:rPr lang="en-US" dirty="0" smtClean="0"/>
              <a:t> =&gt; </a:t>
            </a:r>
            <a:r>
              <a:rPr lang="en-US" dirty="0" err="1" smtClean="0"/>
              <a:t>iGEM</a:t>
            </a:r>
            <a:r>
              <a:rPr lang="en-US" dirty="0" smtClean="0"/>
              <a:t> victory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103</TotalTime>
  <Words>272</Words>
  <Application>Microsoft Office PowerPoint</Application>
  <PresentationFormat>On-screen Show (4:3)</PresentationFormat>
  <Paragraphs>49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Microbot Preparation</vt:lpstr>
      <vt:lpstr>Vehicle for “bacfection”</vt:lpstr>
      <vt:lpstr>Strepavidin and biotin</vt:lpstr>
      <vt:lpstr>Advantages to nanoparticle system</vt:lpstr>
      <vt:lpstr>Preparation of the biotinylated antibodies</vt:lpstr>
      <vt:lpstr>Preparation of Nanoparticles </vt:lpstr>
      <vt:lpstr>Preparation of microbots</vt:lpstr>
      <vt:lpstr>The reason we’re doing this: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Microbot Preparation</dc:title>
  <dc:creator>bwei</dc:creator>
  <cp:lastModifiedBy>bwei</cp:lastModifiedBy>
  <cp:revision>1</cp:revision>
  <dcterms:created xsi:type="dcterms:W3CDTF">2009-03-05T01:21:52Z</dcterms:created>
  <dcterms:modified xsi:type="dcterms:W3CDTF">2009-03-05T03:05:31Z</dcterms:modified>
</cp:coreProperties>
</file>